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4v" ContentType="video/unknown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4" r:id="rId1"/>
  </p:sldMasterIdLst>
  <p:notesMasterIdLst>
    <p:notesMasterId r:id="rId9"/>
  </p:notesMasterIdLst>
  <p:sldIdLst>
    <p:sldId id="274" r:id="rId2"/>
    <p:sldId id="273" r:id="rId3"/>
    <p:sldId id="276" r:id="rId4"/>
    <p:sldId id="279" r:id="rId5"/>
    <p:sldId id="275" r:id="rId6"/>
    <p:sldId id="278" r:id="rId7"/>
    <p:sldId id="277" r:id="rId8"/>
  </p:sldIdLst>
  <p:sldSz cx="12192000" cy="6858000"/>
  <p:notesSz cx="6858000" cy="9144000"/>
  <p:defaultTextStyle>
    <a:defPPr>
      <a:defRPr lang="en-US"/>
    </a:defPPr>
    <a:lvl1pPr marL="0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1pPr>
    <a:lvl2pPr marL="457078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2pPr>
    <a:lvl3pPr marL="914156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3pPr>
    <a:lvl4pPr marL="1371234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4pPr>
    <a:lvl5pPr marL="1828312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5pPr>
    <a:lvl6pPr marL="2285390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6pPr>
    <a:lvl7pPr marL="2742468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7pPr>
    <a:lvl8pPr marL="3199547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8pPr>
    <a:lvl9pPr marL="3656625" algn="l" defTabSz="457078" rtl="0" eaLnBrk="1" latinLnBrk="0" hangingPunct="1">
      <a:defRPr sz="179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7A71"/>
    <a:srgbClr val="FFCCC7"/>
    <a:srgbClr val="FF5217"/>
    <a:srgbClr val="DCD3B5"/>
    <a:srgbClr val="A89043"/>
    <a:srgbClr val="FFEA96"/>
    <a:srgbClr val="FCFD8A"/>
    <a:srgbClr val="9FE655"/>
    <a:srgbClr val="7ECC48"/>
    <a:srgbClr val="74DF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3915"/>
    <p:restoredTop sz="86446"/>
  </p:normalViewPr>
  <p:slideViewPr>
    <p:cSldViewPr snapToGrid="0" snapToObjects="1" showGuides="1">
      <p:cViewPr varScale="1">
        <p:scale>
          <a:sx n="195" d="100"/>
          <a:sy n="195" d="100"/>
        </p:scale>
        <p:origin x="1152" y="184"/>
      </p:cViewPr>
      <p:guideLst>
        <p:guide orient="horz" pos="2161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4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F462A3C-6918-FA4A-BBD9-4BC8A48AFC3E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E73E091-62CF-364F-8DC2-0CA34277CA3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469116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078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156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234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312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5390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468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547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6625" algn="l" defTabSz="914156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679469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VIOLA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able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solve</a:t>
            </a:r>
            <a:r>
              <a:rPr lang="zh-CN" altLang="en-US" dirty="0"/>
              <a:t> </a:t>
            </a:r>
            <a:r>
              <a:rPr lang="en-US" altLang="zh-CN" dirty="0"/>
              <a:t>tasks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better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state-of-the-art</a:t>
            </a:r>
            <a:r>
              <a:rPr lang="zh-CN" altLang="en-US" dirty="0"/>
              <a:t> </a:t>
            </a:r>
            <a:r>
              <a:rPr lang="en-US" altLang="zh-CN" dirty="0"/>
              <a:t>BC</a:t>
            </a:r>
            <a:r>
              <a:rPr lang="zh-CN" altLang="en-US" dirty="0"/>
              <a:t> </a:t>
            </a:r>
            <a:r>
              <a:rPr lang="en-US" altLang="zh-CN" dirty="0"/>
              <a:t>baselines</a:t>
            </a:r>
            <a:r>
              <a:rPr lang="zh-CN" altLang="en-US" dirty="0"/>
              <a:t> </a:t>
            </a:r>
            <a:r>
              <a:rPr lang="en-US" altLang="zh-CN" dirty="0"/>
              <a:t>BC-RNN</a:t>
            </a:r>
            <a:r>
              <a:rPr lang="zh-CN" altLang="en-US" dirty="0"/>
              <a:t> </a:t>
            </a:r>
            <a:r>
              <a:rPr lang="en-US" altLang="zh-CN" dirty="0"/>
              <a:t>(Maybe</a:t>
            </a:r>
            <a:r>
              <a:rPr lang="zh-CN" altLang="en-US" dirty="0"/>
              <a:t> </a:t>
            </a:r>
            <a:r>
              <a:rPr lang="en-US" altLang="zh-CN" dirty="0"/>
              <a:t>show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figure?)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1460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7064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7856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132987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94951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E73E091-62CF-364F-8DC2-0CA34277CA3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9226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785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08349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872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74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4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5063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12637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6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80894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5126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1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6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6583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9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6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9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1113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D900E7-0AE8-4142-ADF6-0966C9C33457}" type="datetimeFigureOut">
              <a:rPr lang="en-US" smtClean="0"/>
              <a:t>5/25/23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1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1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558804-4E3C-0545-92CA-486ACFC713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4447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  <p:sldLayoutId id="2147483747" r:id="rId3"/>
    <p:sldLayoutId id="2147483748" r:id="rId4"/>
    <p:sldLayoutId id="2147483749" r:id="rId5"/>
    <p:sldLayoutId id="2147483750" r:id="rId6"/>
    <p:sldLayoutId id="2147483751" r:id="rId7"/>
    <p:sldLayoutId id="2147483752" r:id="rId8"/>
    <p:sldLayoutId id="2147483753" r:id="rId9"/>
    <p:sldLayoutId id="2147483754" r:id="rId10"/>
    <p:sldLayoutId id="2147483755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2.png"/><Relationship Id="rId5" Type="http://schemas.openxmlformats.org/officeDocument/2006/relationships/image" Target="../media/image1.emf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emf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7.png"/><Relationship Id="rId2" Type="http://schemas.openxmlformats.org/officeDocument/2006/relationships/video" Target="../media/media2.m4v"/><Relationship Id="rId1" Type="http://schemas.microsoft.com/office/2007/relationships/media" Target="../media/media2.m4v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13" Type="http://schemas.openxmlformats.org/officeDocument/2006/relationships/image" Target="../media/image28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Relationship Id="rId14" Type="http://schemas.openxmlformats.org/officeDocument/2006/relationships/image" Target="../media/image2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7" Type="http://schemas.openxmlformats.org/officeDocument/2006/relationships/image" Target="../media/image34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3.png"/><Relationship Id="rId5" Type="http://schemas.openxmlformats.org/officeDocument/2006/relationships/image" Target="../media/image32.png"/><Relationship Id="rId4" Type="http://schemas.openxmlformats.org/officeDocument/2006/relationships/image" Target="../media/image3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0EE77922-C1E1-5A49-A7BF-06432E98C0A8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121" name="Rectangle 120">
              <a:extLst>
                <a:ext uri="{FF2B5EF4-FFF2-40B4-BE49-F238E27FC236}">
                  <a16:creationId xmlns:a16="http://schemas.microsoft.com/office/drawing/2014/main" id="{53AE15DC-9B4E-9F40-8BE9-15BF41A0C3C4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1" name="TextBox 130">
              <a:extLst>
                <a:ext uri="{FF2B5EF4-FFF2-40B4-BE49-F238E27FC236}">
                  <a16:creationId xmlns:a16="http://schemas.microsoft.com/office/drawing/2014/main" id="{C86808B1-040D-DB4A-A150-0EE2684B2374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bg1">
                      <a:lumMod val="95000"/>
                    </a:schemeClr>
                  </a:solidFill>
                  <a:latin typeface="Helvetica" pitchFamily="2" charset="0"/>
                </a:rPr>
                <a:t>LIBERO</a:t>
              </a:r>
              <a:r>
                <a:rPr lang="en-US" altLang="zh-CN" sz="3200" dirty="0">
                  <a:solidFill>
                    <a:schemeClr val="bg1">
                      <a:lumMod val="95000"/>
                    </a:schemeClr>
                  </a:solidFill>
                  <a:latin typeface="Helvetica Light" panose="020B0403020202020204" pitchFamily="34" charset="0"/>
                </a:rPr>
                <a:t>:</a:t>
              </a:r>
              <a:r>
                <a:rPr lang="en-US" altLang="zh-CN" sz="3200" b="1" dirty="0">
                  <a:solidFill>
                    <a:schemeClr val="bg1">
                      <a:lumMod val="95000"/>
                    </a:schemeClr>
                  </a:solidFill>
                  <a:latin typeface="Helvetica" pitchFamily="2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A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Benchmark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for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Lifelong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Robot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Learning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66D0382E-77CD-4751-DF50-DCDCAD86993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6055" y="33836"/>
            <a:ext cx="2205790" cy="622847"/>
          </a:xfrm>
          <a:prstGeom prst="rect">
            <a:avLst/>
          </a:prstGeom>
        </p:spPr>
      </p:pic>
      <p:pic>
        <p:nvPicPr>
          <p:cNvPr id="2" name="demo_gallery_0">
            <a:hlinkClick r:id="" action="ppaction://media"/>
            <a:extLst>
              <a:ext uri="{FF2B5EF4-FFF2-40B4-BE49-F238E27FC236}">
                <a16:creationId xmlns:a16="http://schemas.microsoft.com/office/drawing/2014/main" id="{73EF5B4E-9B88-B719-DF61-F8DCB804297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762000"/>
            <a:ext cx="12192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1080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/>
    </mc:Choice>
    <mc:Fallback xmlns="">
      <p:transition spd="slow" advClick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0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TextBox 27">
            <a:extLst>
              <a:ext uri="{FF2B5EF4-FFF2-40B4-BE49-F238E27FC236}">
                <a16:creationId xmlns:a16="http://schemas.microsoft.com/office/drawing/2014/main" id="{69480477-309D-7548-81E9-A4864F9AD85C}"/>
              </a:ext>
            </a:extLst>
          </p:cNvPr>
          <p:cNvSpPr txBox="1"/>
          <p:nvPr/>
        </p:nvSpPr>
        <p:spPr>
          <a:xfrm>
            <a:off x="9054059" y="7090348"/>
            <a:ext cx="184731" cy="36920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EE0690B0-C0F0-9FC3-CD01-EA43A5068451}"/>
              </a:ext>
            </a:extLst>
          </p:cNvPr>
          <p:cNvGrpSpPr/>
          <p:nvPr/>
        </p:nvGrpSpPr>
        <p:grpSpPr>
          <a:xfrm>
            <a:off x="594205" y="1229404"/>
            <a:ext cx="2759480" cy="2205657"/>
            <a:chOff x="900559" y="381176"/>
            <a:chExt cx="3616556" cy="2890719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0EE201-E760-2E33-3CD1-57115D278378}"/>
                </a:ext>
              </a:extLst>
            </p:cNvPr>
            <p:cNvSpPr/>
            <p:nvPr/>
          </p:nvSpPr>
          <p:spPr>
            <a:xfrm>
              <a:off x="900559" y="381176"/>
              <a:ext cx="3616556" cy="2890719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AC7DA04D-6FCB-A836-6403-DFB89BD7919F}"/>
                </a:ext>
              </a:extLst>
            </p:cNvPr>
            <p:cNvSpPr txBox="1"/>
            <p:nvPr/>
          </p:nvSpPr>
          <p:spPr>
            <a:xfrm>
              <a:off x="1072628" y="423232"/>
              <a:ext cx="3272423" cy="52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Distribution</a:t>
              </a:r>
              <a:r>
                <a:rPr lang="zh-CN" altLang="en-US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Shift</a:t>
              </a:r>
              <a:endParaRPr lang="en-US" sz="20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0995824-CCD8-1C98-98D9-1E65A38A6C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0527" y="1710151"/>
              <a:ext cx="2616625" cy="1433310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3E1E893-FEA1-65C3-07AD-7D66A0ABD6FB}"/>
                </a:ext>
              </a:extLst>
            </p:cNvPr>
            <p:cNvGrpSpPr/>
            <p:nvPr/>
          </p:nvGrpSpPr>
          <p:grpSpPr>
            <a:xfrm>
              <a:off x="1145374" y="946319"/>
              <a:ext cx="3122927" cy="735241"/>
              <a:chOff x="378705" y="6409652"/>
              <a:chExt cx="3122927" cy="735241"/>
            </a:xfrm>
          </p:grpSpPr>
          <p:pic>
            <p:nvPicPr>
              <p:cNvPr id="8" name="Picture 7">
                <a:extLst>
                  <a:ext uri="{FF2B5EF4-FFF2-40B4-BE49-F238E27FC236}">
                    <a16:creationId xmlns:a16="http://schemas.microsoft.com/office/drawing/2014/main" id="{76DB679B-1237-23C9-7CE3-EF0E5B14605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19860"/>
              <a:stretch/>
            </p:blipFill>
            <p:spPr>
              <a:xfrm>
                <a:off x="378705" y="6409652"/>
                <a:ext cx="917450" cy="735241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7E97758D-0EDC-869C-6DEB-F92C4562E17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b="19860"/>
              <a:stretch/>
            </p:blipFill>
            <p:spPr>
              <a:xfrm>
                <a:off x="2584182" y="6409652"/>
                <a:ext cx="917450" cy="735241"/>
              </a:xfrm>
              <a:prstGeom prst="rect">
                <a:avLst/>
              </a:prstGeom>
            </p:spPr>
          </p:pic>
          <p:grpSp>
            <p:nvGrpSpPr>
              <p:cNvPr id="22" name="Group 21">
                <a:extLst>
                  <a:ext uri="{FF2B5EF4-FFF2-40B4-BE49-F238E27FC236}">
                    <a16:creationId xmlns:a16="http://schemas.microsoft.com/office/drawing/2014/main" id="{A52A6A84-EC34-7D1A-F245-3F5F2ABE2712}"/>
                  </a:ext>
                </a:extLst>
              </p:cNvPr>
              <p:cNvGrpSpPr/>
              <p:nvPr/>
            </p:nvGrpSpPr>
            <p:grpSpPr>
              <a:xfrm>
                <a:off x="1655608" y="6443201"/>
                <a:ext cx="626824" cy="668143"/>
                <a:chOff x="8733660" y="2401369"/>
                <a:chExt cx="1373845" cy="1464408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3918EADA-CE8B-B988-F0BC-F64289FB691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b="19987"/>
                <a:stretch/>
              </p:blipFill>
              <p:spPr>
                <a:xfrm>
                  <a:off x="9132785" y="2401369"/>
                  <a:ext cx="974720" cy="779902"/>
                </a:xfrm>
                <a:prstGeom prst="rect">
                  <a:avLst/>
                </a:prstGeom>
              </p:spPr>
            </p:pic>
            <p:pic>
              <p:nvPicPr>
                <p:cNvPr id="30" name="Picture 29">
                  <a:extLst>
                    <a:ext uri="{FF2B5EF4-FFF2-40B4-BE49-F238E27FC236}">
                      <a16:creationId xmlns:a16="http://schemas.microsoft.com/office/drawing/2014/main" id="{4219052C-FE84-0F9F-CAB6-75EC41DB017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6"/>
                <a:stretch>
                  <a:fillRect/>
                </a:stretch>
              </p:blipFill>
              <p:spPr>
                <a:xfrm flipH="1">
                  <a:off x="8733660" y="2557384"/>
                  <a:ext cx="1308395" cy="1308393"/>
                </a:xfrm>
                <a:prstGeom prst="rect">
                  <a:avLst/>
                </a:prstGeom>
              </p:spPr>
            </p:pic>
          </p:grpSp>
          <p:cxnSp>
            <p:nvCxnSpPr>
              <p:cNvPr id="23" name="Straight Arrow Connector 22">
                <a:extLst>
                  <a:ext uri="{FF2B5EF4-FFF2-40B4-BE49-F238E27FC236}">
                    <a16:creationId xmlns:a16="http://schemas.microsoft.com/office/drawing/2014/main" id="{D71AA1BA-740A-43DA-8707-879A330506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278175" y="6777272"/>
                <a:ext cx="402490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4FB1BF97-3858-828D-393D-294BEF46188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253118" y="6777272"/>
                <a:ext cx="402490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05F1616-EEE0-1FC3-AD21-39F9E54707DD}"/>
              </a:ext>
            </a:extLst>
          </p:cNvPr>
          <p:cNvGrpSpPr/>
          <p:nvPr/>
        </p:nvGrpSpPr>
        <p:grpSpPr>
          <a:xfrm>
            <a:off x="4633309" y="1229402"/>
            <a:ext cx="2925382" cy="2267948"/>
            <a:chOff x="5117276" y="362925"/>
            <a:chExt cx="3833986" cy="2972357"/>
          </a:xfrm>
        </p:grpSpPr>
        <p:sp>
          <p:nvSpPr>
            <p:cNvPr id="32" name="Rounded Rectangle 31">
              <a:extLst>
                <a:ext uri="{FF2B5EF4-FFF2-40B4-BE49-F238E27FC236}">
                  <a16:creationId xmlns:a16="http://schemas.microsoft.com/office/drawing/2014/main" id="{2D9AD05B-8797-1F01-6CF5-DDC11A1AA35F}"/>
                </a:ext>
              </a:extLst>
            </p:cNvPr>
            <p:cNvSpPr/>
            <p:nvPr/>
          </p:nvSpPr>
          <p:spPr>
            <a:xfrm>
              <a:off x="5217846" y="362925"/>
              <a:ext cx="3616556" cy="2890719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18C26B69-AB21-6DFB-AC79-234E3AB17E1C}"/>
                </a:ext>
              </a:extLst>
            </p:cNvPr>
            <p:cNvSpPr txBox="1"/>
            <p:nvPr/>
          </p:nvSpPr>
          <p:spPr>
            <a:xfrm>
              <a:off x="5117276" y="404981"/>
              <a:ext cx="3833986" cy="52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Algorithms</a:t>
              </a:r>
              <a:endParaRPr lang="en-US" sz="2000" b="1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grpSp>
          <p:nvGrpSpPr>
            <p:cNvPr id="34" name="Group 33">
              <a:extLst>
                <a:ext uri="{FF2B5EF4-FFF2-40B4-BE49-F238E27FC236}">
                  <a16:creationId xmlns:a16="http://schemas.microsoft.com/office/drawing/2014/main" id="{50F7DBCE-3D68-08BB-AC4E-D64E642F303B}"/>
                </a:ext>
              </a:extLst>
            </p:cNvPr>
            <p:cNvGrpSpPr/>
            <p:nvPr/>
          </p:nvGrpSpPr>
          <p:grpSpPr>
            <a:xfrm>
              <a:off x="5578841" y="1014488"/>
              <a:ext cx="3040277" cy="2320794"/>
              <a:chOff x="3774955" y="2826645"/>
              <a:chExt cx="4168307" cy="3181875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243B0308-FC4A-8B7B-C168-268440118D6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4316186" y="3859008"/>
                <a:ext cx="884233" cy="884231"/>
              </a:xfrm>
              <a:prstGeom prst="rect">
                <a:avLst/>
              </a:prstGeom>
            </p:spPr>
          </p:pic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5A94245E-005D-1ED0-E871-34C68454E62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b="14249"/>
              <a:stretch/>
            </p:blipFill>
            <p:spPr>
              <a:xfrm>
                <a:off x="4359176" y="2826645"/>
                <a:ext cx="798251" cy="684509"/>
              </a:xfrm>
              <a:prstGeom prst="rect">
                <a:avLst/>
              </a:prstGeom>
            </p:spPr>
          </p:pic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143C02B9-FB5C-4775-71FE-7CDBDB95F27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b="13641"/>
              <a:stretch/>
            </p:blipFill>
            <p:spPr>
              <a:xfrm>
                <a:off x="7239719" y="4025481"/>
                <a:ext cx="703543" cy="607571"/>
              </a:xfrm>
              <a:prstGeom prst="rect">
                <a:avLst/>
              </a:prstGeom>
            </p:spPr>
          </p:pic>
          <p:grpSp>
            <p:nvGrpSpPr>
              <p:cNvPr id="38" name="Group 37">
                <a:extLst>
                  <a:ext uri="{FF2B5EF4-FFF2-40B4-BE49-F238E27FC236}">
                    <a16:creationId xmlns:a16="http://schemas.microsoft.com/office/drawing/2014/main" id="{92F2EC06-DBA2-8068-C762-4250F9B82B07}"/>
                  </a:ext>
                </a:extLst>
              </p:cNvPr>
              <p:cNvGrpSpPr/>
              <p:nvPr/>
            </p:nvGrpSpPr>
            <p:grpSpPr>
              <a:xfrm>
                <a:off x="3774955" y="4703464"/>
                <a:ext cx="3846434" cy="288214"/>
                <a:chOff x="1921103" y="3513492"/>
                <a:chExt cx="3846434" cy="288214"/>
              </a:xfrm>
            </p:grpSpPr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6B2DCADB-AF94-AD4C-6398-1B54310A370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921103" y="3657600"/>
                  <a:ext cx="3841544" cy="0"/>
                </a:xfrm>
                <a:prstGeom prst="line">
                  <a:avLst/>
                </a:prstGeom>
                <a:ln w="635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F83BB045-25B0-E88F-49EE-75ABEB35E059}"/>
                    </a:ext>
                  </a:extLst>
                </p:cNvPr>
                <p:cNvCxnSpPr/>
                <p:nvPr/>
              </p:nvCxnSpPr>
              <p:spPr>
                <a:xfrm flipH="1" flipV="1">
                  <a:off x="5606216" y="3513492"/>
                  <a:ext cx="161321" cy="161321"/>
                </a:xfrm>
                <a:prstGeom prst="line">
                  <a:avLst/>
                </a:prstGeom>
                <a:ln w="635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48E33FB3-4C2D-F4C1-BB82-1D90F9D88DD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16200000" flipH="1" flipV="1">
                  <a:off x="5601325" y="3640385"/>
                  <a:ext cx="161321" cy="161321"/>
                </a:xfrm>
                <a:prstGeom prst="line">
                  <a:avLst/>
                </a:prstGeom>
                <a:ln w="635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036A5E94-F788-30B3-985B-BEFE5AF32C6F}"/>
                  </a:ext>
                </a:extLst>
              </p:cNvPr>
              <p:cNvSpPr txBox="1"/>
              <p:nvPr/>
            </p:nvSpPr>
            <p:spPr>
              <a:xfrm>
                <a:off x="3814878" y="4966987"/>
                <a:ext cx="1654102" cy="60833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Task</a:t>
                </a:r>
                <a:r>
                  <a:rPr lang="zh-CN" altLang="en-US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t</a:t>
                </a:r>
                <a:endParaRPr lang="en-US" sz="1600" dirty="0"/>
              </a:p>
            </p:txBody>
          </p:sp>
          <p:sp>
            <p:nvSpPr>
              <p:cNvPr id="40" name="TextBox 39">
                <a:extLst>
                  <a:ext uri="{FF2B5EF4-FFF2-40B4-BE49-F238E27FC236}">
                    <a16:creationId xmlns:a16="http://schemas.microsoft.com/office/drawing/2014/main" id="{EA5DA6B0-881E-63E3-F2C2-D747FF9C344D}"/>
                  </a:ext>
                </a:extLst>
              </p:cNvPr>
              <p:cNvSpPr txBox="1"/>
              <p:nvPr/>
            </p:nvSpPr>
            <p:spPr>
              <a:xfrm>
                <a:off x="5628634" y="4957760"/>
                <a:ext cx="1654102" cy="105076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Task</a:t>
                </a:r>
                <a:r>
                  <a:rPr lang="zh-CN" altLang="en-US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6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t+1</a:t>
                </a:r>
                <a:endParaRPr lang="en-US" sz="1600" dirty="0"/>
              </a:p>
            </p:txBody>
          </p: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962FCF21-BCD7-2F62-B0BD-3845BFEA02B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758302" y="4638909"/>
                <a:ext cx="0" cy="208662"/>
              </a:xfrm>
              <a:prstGeom prst="line">
                <a:avLst/>
              </a:prstGeom>
              <a:ln w="635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>
                <a:extLst>
                  <a:ext uri="{FF2B5EF4-FFF2-40B4-BE49-F238E27FC236}">
                    <a16:creationId xmlns:a16="http://schemas.microsoft.com/office/drawing/2014/main" id="{170623B1-E02D-0210-6582-6912083A81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33628" y="4638909"/>
                <a:ext cx="0" cy="208662"/>
              </a:xfrm>
              <a:prstGeom prst="line">
                <a:avLst/>
              </a:prstGeom>
              <a:ln w="63500"/>
            </p:spPr>
            <p:style>
              <a:lnRef idx="1">
                <a:schemeClr val="dk1"/>
              </a:lnRef>
              <a:fillRef idx="0">
                <a:schemeClr val="dk1"/>
              </a:fillRef>
              <a:effectRef idx="0">
                <a:schemeClr val="dk1"/>
              </a:effectRef>
              <a:fontRef idx="minor">
                <a:schemeClr val="tx1"/>
              </a:fontRef>
            </p:style>
          </p:cxnSp>
          <p:pic>
            <p:nvPicPr>
              <p:cNvPr id="43" name="Picture 42">
                <a:extLst>
                  <a:ext uri="{FF2B5EF4-FFF2-40B4-BE49-F238E27FC236}">
                    <a16:creationId xmlns:a16="http://schemas.microsoft.com/office/drawing/2014/main" id="{E62134A0-3F31-CED0-CDF4-7C6E3C2F163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b="14249"/>
              <a:stretch/>
            </p:blipFill>
            <p:spPr>
              <a:xfrm>
                <a:off x="6032415" y="2826645"/>
                <a:ext cx="798251" cy="684509"/>
              </a:xfrm>
              <a:prstGeom prst="rect">
                <a:avLst/>
              </a:prstGeom>
            </p:spPr>
          </p:pic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9F57D40D-323A-CE5E-4F5C-DBD007EB70D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989424" y="3859008"/>
                <a:ext cx="884232" cy="884232"/>
              </a:xfrm>
              <a:prstGeom prst="rect">
                <a:avLst/>
              </a:prstGeom>
            </p:spPr>
          </p:pic>
          <p:cxnSp>
            <p:nvCxnSpPr>
              <p:cNvPr id="45" name="Straight Arrow Connector 44">
                <a:extLst>
                  <a:ext uri="{FF2B5EF4-FFF2-40B4-BE49-F238E27FC236}">
                    <a16:creationId xmlns:a16="http://schemas.microsoft.com/office/drawing/2014/main" id="{7219DCB8-15BC-4B4B-932A-C86F731D7584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4758303" y="3504908"/>
                <a:ext cx="0" cy="354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>
                <a:extLst>
                  <a:ext uri="{FF2B5EF4-FFF2-40B4-BE49-F238E27FC236}">
                    <a16:creationId xmlns:a16="http://schemas.microsoft.com/office/drawing/2014/main" id="{68897D14-AB6D-52DA-DCD4-0C98990306C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31539" y="3504908"/>
                <a:ext cx="0" cy="354101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>
                <a:extLst>
                  <a:ext uri="{FF2B5EF4-FFF2-40B4-BE49-F238E27FC236}">
                    <a16:creationId xmlns:a16="http://schemas.microsoft.com/office/drawing/2014/main" id="{DB02A3B5-804D-AC72-387B-ECE4A253FB0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309409" y="3208337"/>
                <a:ext cx="58422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Straight Arrow Connector 47">
                <a:extLst>
                  <a:ext uri="{FF2B5EF4-FFF2-40B4-BE49-F238E27FC236}">
                    <a16:creationId xmlns:a16="http://schemas.microsoft.com/office/drawing/2014/main" id="{9C002325-AB4E-5F12-AD34-5C70B368D64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00269" y="3208337"/>
                <a:ext cx="58422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>
                <a:extLst>
                  <a:ext uri="{FF2B5EF4-FFF2-40B4-BE49-F238E27FC236}">
                    <a16:creationId xmlns:a16="http://schemas.microsoft.com/office/drawing/2014/main" id="{0940670C-E8E5-CF13-9B5A-D0684E6B769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774955" y="3208337"/>
                <a:ext cx="584221" cy="0"/>
              </a:xfrm>
              <a:prstGeom prst="straightConnector1">
                <a:avLst/>
              </a:prstGeom>
              <a:ln w="38100">
                <a:solidFill>
                  <a:schemeClr val="tx1"/>
                </a:solidFill>
                <a:prstDash val="sysDash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3" name="Group 52">
            <a:extLst>
              <a:ext uri="{FF2B5EF4-FFF2-40B4-BE49-F238E27FC236}">
                <a16:creationId xmlns:a16="http://schemas.microsoft.com/office/drawing/2014/main" id="{9793CD4B-5283-954A-C803-3E92CA1586C9}"/>
              </a:ext>
            </a:extLst>
          </p:cNvPr>
          <p:cNvGrpSpPr/>
          <p:nvPr/>
        </p:nvGrpSpPr>
        <p:grpSpPr>
          <a:xfrm>
            <a:off x="2623483" y="4205411"/>
            <a:ext cx="2759480" cy="2205657"/>
            <a:chOff x="5006149" y="3972721"/>
            <a:chExt cx="3616556" cy="2890719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B72F6183-E7D1-1637-4A82-A668C9D75596}"/>
                </a:ext>
              </a:extLst>
            </p:cNvPr>
            <p:cNvSpPr/>
            <p:nvPr/>
          </p:nvSpPr>
          <p:spPr>
            <a:xfrm>
              <a:off x="5006149" y="3972721"/>
              <a:ext cx="3616556" cy="2890719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219FA126-C2A2-D58D-2AC4-05B40267CD0F}"/>
                </a:ext>
              </a:extLst>
            </p:cNvPr>
            <p:cNvGrpSpPr/>
            <p:nvPr/>
          </p:nvGrpSpPr>
          <p:grpSpPr>
            <a:xfrm>
              <a:off x="5339037" y="4902680"/>
              <a:ext cx="2999648" cy="1581816"/>
              <a:chOff x="3897404" y="2213049"/>
              <a:chExt cx="3705873" cy="1954232"/>
            </a:xfrm>
          </p:grpSpPr>
          <p:sp>
            <p:nvSpPr>
              <p:cNvPr id="57" name="Rectangle 56">
                <a:extLst>
                  <a:ext uri="{FF2B5EF4-FFF2-40B4-BE49-F238E27FC236}">
                    <a16:creationId xmlns:a16="http://schemas.microsoft.com/office/drawing/2014/main" id="{B28B7673-4B49-4CD6-4FA4-6CB9254CE95C}"/>
                  </a:ext>
                </a:extLst>
              </p:cNvPr>
              <p:cNvSpPr/>
              <p:nvPr/>
            </p:nvSpPr>
            <p:spPr>
              <a:xfrm>
                <a:off x="3897404" y="3857565"/>
                <a:ext cx="309716" cy="309716"/>
              </a:xfrm>
              <a:prstGeom prst="rect">
                <a:avLst/>
              </a:prstGeom>
              <a:solidFill>
                <a:srgbClr val="9AF7C2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8" name="Rectangle 57">
                <a:extLst>
                  <a:ext uri="{FF2B5EF4-FFF2-40B4-BE49-F238E27FC236}">
                    <a16:creationId xmlns:a16="http://schemas.microsoft.com/office/drawing/2014/main" id="{06846AE4-3D81-F2B8-325E-6F513B1F0D0E}"/>
                  </a:ext>
                </a:extLst>
              </p:cNvPr>
              <p:cNvSpPr/>
              <p:nvPr/>
            </p:nvSpPr>
            <p:spPr>
              <a:xfrm>
                <a:off x="3898382" y="2213049"/>
                <a:ext cx="309716" cy="309716"/>
              </a:xfrm>
              <a:prstGeom prst="rect">
                <a:avLst/>
              </a:prstGeom>
              <a:solidFill>
                <a:srgbClr val="FFE799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" name="Rectangle 58">
                <a:extLst>
                  <a:ext uri="{FF2B5EF4-FFF2-40B4-BE49-F238E27FC236}">
                    <a16:creationId xmlns:a16="http://schemas.microsoft.com/office/drawing/2014/main" id="{51124F43-BF06-24CF-FB7C-8E5D7DFF4A4E}"/>
                  </a:ext>
                </a:extLst>
              </p:cNvPr>
              <p:cNvSpPr/>
              <p:nvPr/>
            </p:nvSpPr>
            <p:spPr>
              <a:xfrm>
                <a:off x="4627764" y="2213049"/>
                <a:ext cx="309716" cy="309716"/>
              </a:xfrm>
              <a:prstGeom prst="rect">
                <a:avLst/>
              </a:prstGeom>
              <a:solidFill>
                <a:srgbClr val="9AF7C2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004DD6E8-9D0C-2F67-8628-7D797EC19894}"/>
                  </a:ext>
                </a:extLst>
              </p:cNvPr>
              <p:cNvSpPr/>
              <p:nvPr/>
            </p:nvSpPr>
            <p:spPr>
              <a:xfrm>
                <a:off x="6575518" y="2213049"/>
                <a:ext cx="309716" cy="309716"/>
              </a:xfrm>
              <a:prstGeom prst="rect">
                <a:avLst/>
              </a:prstGeom>
              <a:solidFill>
                <a:srgbClr val="FFC4C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09E213CD-52E5-E8D9-640C-F08BAC81C1EF}"/>
                  </a:ext>
                </a:extLst>
              </p:cNvPr>
              <p:cNvSpPr/>
              <p:nvPr/>
            </p:nvSpPr>
            <p:spPr>
              <a:xfrm>
                <a:off x="7293561" y="2213049"/>
                <a:ext cx="309716" cy="309716"/>
              </a:xfrm>
              <a:prstGeom prst="rect">
                <a:avLst/>
              </a:prstGeom>
              <a:solidFill>
                <a:srgbClr val="E9CBFF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BF0739F-6ED4-4871-96A4-6726DDD2D963}"/>
                  </a:ext>
                </a:extLst>
              </p:cNvPr>
              <p:cNvGrpSpPr/>
              <p:nvPr/>
            </p:nvGrpSpPr>
            <p:grpSpPr>
              <a:xfrm>
                <a:off x="5449996" y="2331331"/>
                <a:ext cx="558528" cy="73152"/>
                <a:chOff x="3559473" y="3529682"/>
                <a:chExt cx="558528" cy="73152"/>
              </a:xfrm>
            </p:grpSpPr>
            <p:sp>
              <p:nvSpPr>
                <p:cNvPr id="94" name="Oval 93">
                  <a:extLst>
                    <a:ext uri="{FF2B5EF4-FFF2-40B4-BE49-F238E27FC236}">
                      <a16:creationId xmlns:a16="http://schemas.microsoft.com/office/drawing/2014/main" id="{72CA2BE4-346C-58BA-64EB-D65DEBEA775C}"/>
                    </a:ext>
                  </a:extLst>
                </p:cNvPr>
                <p:cNvSpPr/>
                <p:nvPr/>
              </p:nvSpPr>
              <p:spPr>
                <a:xfrm>
                  <a:off x="3559473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5" name="Oval 94">
                  <a:extLst>
                    <a:ext uri="{FF2B5EF4-FFF2-40B4-BE49-F238E27FC236}">
                      <a16:creationId xmlns:a16="http://schemas.microsoft.com/office/drawing/2014/main" id="{A2D92A0C-6385-08AF-56B9-3450A016D49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02161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C1F835D3-29F8-D4EE-EA0F-9C6C503A9D47}"/>
                    </a:ext>
                  </a:extLst>
                </p:cNvPr>
                <p:cNvSpPr/>
                <p:nvPr/>
              </p:nvSpPr>
              <p:spPr>
                <a:xfrm>
                  <a:off x="4044849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A32D481C-66BC-AB71-39BE-29FAAEB3B38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8098" y="2367907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3D8B374A-7BAB-28FD-1578-276A9178ED6E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7480" y="2367907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64">
                <a:extLst>
                  <a:ext uri="{FF2B5EF4-FFF2-40B4-BE49-F238E27FC236}">
                    <a16:creationId xmlns:a16="http://schemas.microsoft.com/office/drawing/2014/main" id="{9C96B671-FD2E-B2D5-FAC9-6F338CB7BF0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1556" y="2367907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65">
                <a:extLst>
                  <a:ext uri="{FF2B5EF4-FFF2-40B4-BE49-F238E27FC236}">
                    <a16:creationId xmlns:a16="http://schemas.microsoft.com/office/drawing/2014/main" id="{17D03BA7-F952-1290-DD13-63169F3FDAB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78069" y="2367907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Rectangle 66">
                <a:extLst>
                  <a:ext uri="{FF2B5EF4-FFF2-40B4-BE49-F238E27FC236}">
                    <a16:creationId xmlns:a16="http://schemas.microsoft.com/office/drawing/2014/main" id="{72601C85-4339-244D-3417-28221A075988}"/>
                  </a:ext>
                </a:extLst>
              </p:cNvPr>
              <p:cNvSpPr/>
              <p:nvPr/>
            </p:nvSpPr>
            <p:spPr>
              <a:xfrm>
                <a:off x="3897404" y="2809002"/>
                <a:ext cx="309716" cy="309716"/>
              </a:xfrm>
              <a:prstGeom prst="rect">
                <a:avLst/>
              </a:prstGeom>
              <a:solidFill>
                <a:schemeClr val="accent4">
                  <a:lumMod val="40000"/>
                  <a:lumOff val="60000"/>
                </a:schemeClr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8" name="Rectangle 67">
                <a:extLst>
                  <a:ext uri="{FF2B5EF4-FFF2-40B4-BE49-F238E27FC236}">
                    <a16:creationId xmlns:a16="http://schemas.microsoft.com/office/drawing/2014/main" id="{A16AE457-DBD1-AA34-2054-96698C5E5CD7}"/>
                  </a:ext>
                </a:extLst>
              </p:cNvPr>
              <p:cNvSpPr/>
              <p:nvPr/>
            </p:nvSpPr>
            <p:spPr>
              <a:xfrm>
                <a:off x="7293561" y="2809002"/>
                <a:ext cx="309716" cy="309716"/>
              </a:xfrm>
              <a:prstGeom prst="rect">
                <a:avLst/>
              </a:prstGeom>
              <a:solidFill>
                <a:srgbClr val="9AF7C2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69" name="Rectangle 68">
                <a:extLst>
                  <a:ext uri="{FF2B5EF4-FFF2-40B4-BE49-F238E27FC236}">
                    <a16:creationId xmlns:a16="http://schemas.microsoft.com/office/drawing/2014/main" id="{7A52F428-1D06-A7E2-67AD-19A9FCFA94DD}"/>
                  </a:ext>
                </a:extLst>
              </p:cNvPr>
              <p:cNvSpPr/>
              <p:nvPr/>
            </p:nvSpPr>
            <p:spPr>
              <a:xfrm>
                <a:off x="4626786" y="2809002"/>
                <a:ext cx="309716" cy="309716"/>
              </a:xfrm>
              <a:prstGeom prst="rect">
                <a:avLst/>
              </a:prstGeom>
              <a:solidFill>
                <a:srgbClr val="FFC4C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0" name="Rectangle 69">
                <a:extLst>
                  <a:ext uri="{FF2B5EF4-FFF2-40B4-BE49-F238E27FC236}">
                    <a16:creationId xmlns:a16="http://schemas.microsoft.com/office/drawing/2014/main" id="{2BE44BEB-6037-E168-E640-947F58868493}"/>
                  </a:ext>
                </a:extLst>
              </p:cNvPr>
              <p:cNvSpPr/>
              <p:nvPr/>
            </p:nvSpPr>
            <p:spPr>
              <a:xfrm>
                <a:off x="6575518" y="2809002"/>
                <a:ext cx="309716" cy="309716"/>
              </a:xfrm>
              <a:prstGeom prst="rect">
                <a:avLst/>
              </a:prstGeom>
              <a:solidFill>
                <a:srgbClr val="E9CBFF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71DAA73D-3B46-7C9B-7ABE-484C598739B2}"/>
                  </a:ext>
                </a:extLst>
              </p:cNvPr>
              <p:cNvGrpSpPr/>
              <p:nvPr/>
            </p:nvGrpSpPr>
            <p:grpSpPr>
              <a:xfrm>
                <a:off x="5449018" y="2927284"/>
                <a:ext cx="558528" cy="73152"/>
                <a:chOff x="3559473" y="3529682"/>
                <a:chExt cx="558528" cy="73152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E13C43D8-EBC8-9660-A119-E4F1A5FF8303}"/>
                    </a:ext>
                  </a:extLst>
                </p:cNvPr>
                <p:cNvSpPr/>
                <p:nvPr/>
              </p:nvSpPr>
              <p:spPr>
                <a:xfrm>
                  <a:off x="3559473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2" name="Oval 91">
                  <a:extLst>
                    <a:ext uri="{FF2B5EF4-FFF2-40B4-BE49-F238E27FC236}">
                      <a16:creationId xmlns:a16="http://schemas.microsoft.com/office/drawing/2014/main" id="{8354BBA3-E796-B057-A60E-843E020D09B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02161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3" name="Oval 92">
                  <a:extLst>
                    <a:ext uri="{FF2B5EF4-FFF2-40B4-BE49-F238E27FC236}">
                      <a16:creationId xmlns:a16="http://schemas.microsoft.com/office/drawing/2014/main" id="{B6EE004B-F320-0724-8C8D-9D9188D49D55}"/>
                    </a:ext>
                  </a:extLst>
                </p:cNvPr>
                <p:cNvSpPr/>
                <p:nvPr/>
              </p:nvSpPr>
              <p:spPr>
                <a:xfrm>
                  <a:off x="4044849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cxnSp>
            <p:nvCxnSpPr>
              <p:cNvPr id="72" name="Straight Arrow Connector 71">
                <a:extLst>
                  <a:ext uri="{FF2B5EF4-FFF2-40B4-BE49-F238E27FC236}">
                    <a16:creationId xmlns:a16="http://schemas.microsoft.com/office/drawing/2014/main" id="{8D2FADBA-C3C3-4549-7AAF-FDCAF767DBD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7120" y="2963860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Straight Arrow Connector 72">
                <a:extLst>
                  <a:ext uri="{FF2B5EF4-FFF2-40B4-BE49-F238E27FC236}">
                    <a16:creationId xmlns:a16="http://schemas.microsoft.com/office/drawing/2014/main" id="{FED14652-B0ED-1A3C-03A5-E0E25DF6E9E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6502" y="2963860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4" name="Straight Arrow Connector 73">
                <a:extLst>
                  <a:ext uri="{FF2B5EF4-FFF2-40B4-BE49-F238E27FC236}">
                    <a16:creationId xmlns:a16="http://schemas.microsoft.com/office/drawing/2014/main" id="{BD4E5FC4-C8BC-19E8-2D7A-127B9A1163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0578" y="2963860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Straight Arrow Connector 74">
                <a:extLst>
                  <a:ext uri="{FF2B5EF4-FFF2-40B4-BE49-F238E27FC236}">
                    <a16:creationId xmlns:a16="http://schemas.microsoft.com/office/drawing/2014/main" id="{10F525BD-7529-A5B7-6380-BEFBA08F07E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77091" y="2963860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Rectangle 75">
                <a:extLst>
                  <a:ext uri="{FF2B5EF4-FFF2-40B4-BE49-F238E27FC236}">
                    <a16:creationId xmlns:a16="http://schemas.microsoft.com/office/drawing/2014/main" id="{53CFEC67-2D26-83D6-7794-EE757F768B73}"/>
                  </a:ext>
                </a:extLst>
              </p:cNvPr>
              <p:cNvSpPr/>
              <p:nvPr/>
            </p:nvSpPr>
            <p:spPr>
              <a:xfrm>
                <a:off x="6575518" y="3857565"/>
                <a:ext cx="309716" cy="309716"/>
              </a:xfrm>
              <a:prstGeom prst="rect">
                <a:avLst/>
              </a:prstGeom>
              <a:solidFill>
                <a:srgbClr val="FFE799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77" name="Rectangle 76">
                <a:extLst>
                  <a:ext uri="{FF2B5EF4-FFF2-40B4-BE49-F238E27FC236}">
                    <a16:creationId xmlns:a16="http://schemas.microsoft.com/office/drawing/2014/main" id="{56620453-F9C2-6A57-E94C-DF7866C5F65E}"/>
                  </a:ext>
                </a:extLst>
              </p:cNvPr>
              <p:cNvSpPr/>
              <p:nvPr/>
            </p:nvSpPr>
            <p:spPr>
              <a:xfrm>
                <a:off x="7293561" y="3857565"/>
                <a:ext cx="309716" cy="309716"/>
              </a:xfrm>
              <a:prstGeom prst="rect">
                <a:avLst/>
              </a:prstGeom>
              <a:solidFill>
                <a:srgbClr val="FFC4C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8" name="Rectangle 77">
                <a:extLst>
                  <a:ext uri="{FF2B5EF4-FFF2-40B4-BE49-F238E27FC236}">
                    <a16:creationId xmlns:a16="http://schemas.microsoft.com/office/drawing/2014/main" id="{A2E145AD-5F0A-6954-3F6C-3A17B12E4B53}"/>
                  </a:ext>
                </a:extLst>
              </p:cNvPr>
              <p:cNvSpPr/>
              <p:nvPr/>
            </p:nvSpPr>
            <p:spPr>
              <a:xfrm>
                <a:off x="4612108" y="3857565"/>
                <a:ext cx="309716" cy="309716"/>
              </a:xfrm>
              <a:prstGeom prst="rect">
                <a:avLst/>
              </a:prstGeom>
              <a:solidFill>
                <a:srgbClr val="E9CBFF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FF303AD7-E32A-9593-854E-411704992187}"/>
                  </a:ext>
                </a:extLst>
              </p:cNvPr>
              <p:cNvGrpSpPr/>
              <p:nvPr/>
            </p:nvGrpSpPr>
            <p:grpSpPr>
              <a:xfrm>
                <a:off x="5449018" y="3975847"/>
                <a:ext cx="558528" cy="73152"/>
                <a:chOff x="3559473" y="3529682"/>
                <a:chExt cx="558528" cy="73152"/>
              </a:xfrm>
            </p:grpSpPr>
            <p:sp>
              <p:nvSpPr>
                <p:cNvPr id="88" name="Oval 87">
                  <a:extLst>
                    <a:ext uri="{FF2B5EF4-FFF2-40B4-BE49-F238E27FC236}">
                      <a16:creationId xmlns:a16="http://schemas.microsoft.com/office/drawing/2014/main" id="{4B79BC2F-2E18-636F-6FD6-943F9836EF09}"/>
                    </a:ext>
                  </a:extLst>
                </p:cNvPr>
                <p:cNvSpPr/>
                <p:nvPr/>
              </p:nvSpPr>
              <p:spPr>
                <a:xfrm>
                  <a:off x="3559473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9" name="Oval 88">
                  <a:extLst>
                    <a:ext uri="{FF2B5EF4-FFF2-40B4-BE49-F238E27FC236}">
                      <a16:creationId xmlns:a16="http://schemas.microsoft.com/office/drawing/2014/main" id="{C2E05AE9-9156-60CB-F38F-65EAAAF23E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02161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E21A7AF0-2640-9B07-068D-194B8C9E5838}"/>
                    </a:ext>
                  </a:extLst>
                </p:cNvPr>
                <p:cNvSpPr/>
                <p:nvPr/>
              </p:nvSpPr>
              <p:spPr>
                <a:xfrm>
                  <a:off x="4044849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cxnSp>
            <p:nvCxnSpPr>
              <p:cNvPr id="80" name="Straight Arrow Connector 79">
                <a:extLst>
                  <a:ext uri="{FF2B5EF4-FFF2-40B4-BE49-F238E27FC236}">
                    <a16:creationId xmlns:a16="http://schemas.microsoft.com/office/drawing/2014/main" id="{C7AF6730-5806-45DC-8154-EFAA30DE83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207120" y="4012423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Straight Arrow Connector 80">
                <a:extLst>
                  <a:ext uri="{FF2B5EF4-FFF2-40B4-BE49-F238E27FC236}">
                    <a16:creationId xmlns:a16="http://schemas.microsoft.com/office/drawing/2014/main" id="{4C34BE56-0898-C358-43D1-58FBDF0BABF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936502" y="4012423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2" name="Straight Arrow Connector 81">
                <a:extLst>
                  <a:ext uri="{FF2B5EF4-FFF2-40B4-BE49-F238E27FC236}">
                    <a16:creationId xmlns:a16="http://schemas.microsoft.com/office/drawing/2014/main" id="{217A9312-9B56-4D79-69FD-CF4AABF73EB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140578" y="4012423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Straight Arrow Connector 82">
                <a:extLst>
                  <a:ext uri="{FF2B5EF4-FFF2-40B4-BE49-F238E27FC236}">
                    <a16:creationId xmlns:a16="http://schemas.microsoft.com/office/drawing/2014/main" id="{8B27AC9E-4E31-E5AB-8E62-3560EAB9982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877091" y="4012423"/>
                <a:ext cx="419666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84" name="Group 83">
                <a:extLst>
                  <a:ext uri="{FF2B5EF4-FFF2-40B4-BE49-F238E27FC236}">
                    <a16:creationId xmlns:a16="http://schemas.microsoft.com/office/drawing/2014/main" id="{B2880335-24C6-914F-E476-8AA20FC16C2F}"/>
                  </a:ext>
                </a:extLst>
              </p:cNvPr>
              <p:cNvGrpSpPr/>
              <p:nvPr/>
            </p:nvGrpSpPr>
            <p:grpSpPr>
              <a:xfrm>
                <a:off x="5449018" y="3486661"/>
                <a:ext cx="558528" cy="73152"/>
                <a:chOff x="3559473" y="3529682"/>
                <a:chExt cx="558528" cy="73152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0E9B5CC8-8559-5336-53B4-C1D824ACB68B}"/>
                    </a:ext>
                  </a:extLst>
                </p:cNvPr>
                <p:cNvSpPr/>
                <p:nvPr/>
              </p:nvSpPr>
              <p:spPr>
                <a:xfrm>
                  <a:off x="3559473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74976135-C86F-E1FC-37B4-4C768D0C67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02161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87" name="Oval 86">
                  <a:extLst>
                    <a:ext uri="{FF2B5EF4-FFF2-40B4-BE49-F238E27FC236}">
                      <a16:creationId xmlns:a16="http://schemas.microsoft.com/office/drawing/2014/main" id="{260DBAB8-A8E1-57AB-07D1-F5714C354A46}"/>
                    </a:ext>
                  </a:extLst>
                </p:cNvPr>
                <p:cNvSpPr/>
                <p:nvPr/>
              </p:nvSpPr>
              <p:spPr>
                <a:xfrm>
                  <a:off x="4044849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</p:grp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01F08D93-84A8-B98B-CF00-A6AFCADC79DE}"/>
                </a:ext>
              </a:extLst>
            </p:cNvPr>
            <p:cNvSpPr txBox="1"/>
            <p:nvPr/>
          </p:nvSpPr>
          <p:spPr>
            <a:xfrm>
              <a:off x="5388903" y="4014777"/>
              <a:ext cx="2899918" cy="52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Task</a:t>
              </a:r>
              <a:r>
                <a:rPr lang="zh-CN" altLang="en-US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Ordering</a:t>
              </a:r>
              <a:endParaRPr lang="en-US" sz="20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65C61A1-3E58-2B85-053D-2B787F020859}"/>
              </a:ext>
            </a:extLst>
          </p:cNvPr>
          <p:cNvGrpSpPr/>
          <p:nvPr/>
        </p:nvGrpSpPr>
        <p:grpSpPr>
          <a:xfrm>
            <a:off x="8641484" y="1229404"/>
            <a:ext cx="3105345" cy="2205657"/>
            <a:chOff x="747598" y="3972721"/>
            <a:chExt cx="4069844" cy="2890719"/>
          </a:xfrm>
        </p:grpSpPr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3D4359B-E395-9148-1378-6A218528C783}"/>
                </a:ext>
              </a:extLst>
            </p:cNvPr>
            <p:cNvSpPr/>
            <p:nvPr/>
          </p:nvSpPr>
          <p:spPr>
            <a:xfrm>
              <a:off x="953766" y="3972721"/>
              <a:ext cx="3616556" cy="2890719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A308A5EC-F95A-C1BB-BC79-10A85560616E}"/>
                </a:ext>
              </a:extLst>
            </p:cNvPr>
            <p:cNvSpPr txBox="1"/>
            <p:nvPr/>
          </p:nvSpPr>
          <p:spPr>
            <a:xfrm>
              <a:off x="747598" y="4014777"/>
              <a:ext cx="4069844" cy="52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Neural</a:t>
              </a:r>
              <a:r>
                <a:rPr lang="zh-CN" altLang="en-US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Architectures</a:t>
              </a:r>
              <a:endParaRPr lang="en-US" sz="2000" b="1" dirty="0"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0B7817BD-2C4C-9EFF-3505-CBF90977CA4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b="19044"/>
            <a:stretch/>
          </p:blipFill>
          <p:spPr>
            <a:xfrm>
              <a:off x="1337018" y="5033396"/>
              <a:ext cx="475609" cy="385033"/>
            </a:xfrm>
            <a:prstGeom prst="rect">
              <a:avLst/>
            </a:prstGeom>
          </p:spPr>
        </p:pic>
        <p:pic>
          <p:nvPicPr>
            <p:cNvPr id="101" name="Picture 100">
              <a:extLst>
                <a:ext uri="{FF2B5EF4-FFF2-40B4-BE49-F238E27FC236}">
                  <a16:creationId xmlns:a16="http://schemas.microsoft.com/office/drawing/2014/main" id="{C4AA08D0-A0F3-967C-151F-D14E44243C9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b="15126"/>
            <a:stretch/>
          </p:blipFill>
          <p:spPr>
            <a:xfrm>
              <a:off x="1211339" y="5736407"/>
              <a:ext cx="726964" cy="617001"/>
            </a:xfrm>
            <a:prstGeom prst="rect">
              <a:avLst/>
            </a:prstGeom>
          </p:spPr>
        </p:pic>
        <p:pic>
          <p:nvPicPr>
            <p:cNvPr id="102" name="Picture 101">
              <a:extLst>
                <a:ext uri="{FF2B5EF4-FFF2-40B4-BE49-F238E27FC236}">
                  <a16:creationId xmlns:a16="http://schemas.microsoft.com/office/drawing/2014/main" id="{CA8DC75F-F675-1643-B547-749ADF3E825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b="22515"/>
            <a:stretch/>
          </p:blipFill>
          <p:spPr>
            <a:xfrm>
              <a:off x="3643463" y="5256169"/>
              <a:ext cx="985309" cy="763461"/>
            </a:xfrm>
            <a:prstGeom prst="rect">
              <a:avLst/>
            </a:prstGeom>
          </p:spPr>
        </p:pic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C9E5A7AB-C7A0-52DA-5CD1-571338949E82}"/>
                </a:ext>
              </a:extLst>
            </p:cNvPr>
            <p:cNvGrpSpPr/>
            <p:nvPr/>
          </p:nvGrpSpPr>
          <p:grpSpPr>
            <a:xfrm>
              <a:off x="1825582" y="5225911"/>
              <a:ext cx="578723" cy="303634"/>
              <a:chOff x="5965072" y="4833556"/>
              <a:chExt cx="578723" cy="303634"/>
            </a:xfrm>
          </p:grpSpPr>
          <p:cxnSp>
            <p:nvCxnSpPr>
              <p:cNvPr id="133" name="Straight Connector 132">
                <a:extLst>
                  <a:ext uri="{FF2B5EF4-FFF2-40B4-BE49-F238E27FC236}">
                    <a16:creationId xmlns:a16="http://schemas.microsoft.com/office/drawing/2014/main" id="{CA86E599-BBCF-9985-F136-7767D6EF065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5072" y="4848583"/>
                <a:ext cx="2930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4" name="Straight Connector 133">
                <a:extLst>
                  <a:ext uri="{FF2B5EF4-FFF2-40B4-BE49-F238E27FC236}">
                    <a16:creationId xmlns:a16="http://schemas.microsoft.com/office/drawing/2014/main" id="{EC5F59EF-E21D-A99E-4A8D-0E9F5AB36C9A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0775" y="4833556"/>
                <a:ext cx="0" cy="303634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5" name="Straight Connector 134">
                <a:extLst>
                  <a:ext uri="{FF2B5EF4-FFF2-40B4-BE49-F238E27FC236}">
                    <a16:creationId xmlns:a16="http://schemas.microsoft.com/office/drawing/2014/main" id="{E584F3F1-AF3E-E67B-B8CB-C51B90401C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50775" y="5125198"/>
                <a:ext cx="2930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8AF4B437-DADE-23D4-C787-7C74D15776E2}"/>
                </a:ext>
              </a:extLst>
            </p:cNvPr>
            <p:cNvGrpSpPr/>
            <p:nvPr/>
          </p:nvGrpSpPr>
          <p:grpSpPr>
            <a:xfrm>
              <a:off x="1825580" y="5702955"/>
              <a:ext cx="564714" cy="449983"/>
              <a:chOff x="5965072" y="5310598"/>
              <a:chExt cx="564714" cy="449983"/>
            </a:xfrm>
          </p:grpSpPr>
          <p:cxnSp>
            <p:nvCxnSpPr>
              <p:cNvPr id="130" name="Straight Connector 129">
                <a:extLst>
                  <a:ext uri="{FF2B5EF4-FFF2-40B4-BE49-F238E27FC236}">
                    <a16:creationId xmlns:a16="http://schemas.microsoft.com/office/drawing/2014/main" id="{F6358DB8-0929-527B-6E2E-1AB160C897F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965072" y="5750075"/>
                <a:ext cx="2930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1" name="Straight Connector 130">
                <a:extLst>
                  <a:ext uri="{FF2B5EF4-FFF2-40B4-BE49-F238E27FC236}">
                    <a16:creationId xmlns:a16="http://schemas.microsoft.com/office/drawing/2014/main" id="{AA0E8628-86DB-B92B-BF05-F840FFB544A8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250775" y="5310598"/>
                <a:ext cx="0" cy="449983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2" name="Straight Connector 131">
                <a:extLst>
                  <a:ext uri="{FF2B5EF4-FFF2-40B4-BE49-F238E27FC236}">
                    <a16:creationId xmlns:a16="http://schemas.microsoft.com/office/drawing/2014/main" id="{7C79E269-F258-1987-3596-081C9E8F16C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236766" y="5316063"/>
                <a:ext cx="293020" cy="0"/>
              </a:xfrm>
              <a:prstGeom prst="line">
                <a:avLst/>
              </a:prstGeom>
              <a:ln w="38100">
                <a:solidFill>
                  <a:schemeClr val="tx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58608585-56A6-6E48-4B89-E095C2C05187}"/>
                </a:ext>
              </a:extLst>
            </p:cNvPr>
            <p:cNvCxnSpPr>
              <a:cxnSpLocks/>
            </p:cNvCxnSpPr>
            <p:nvPr/>
          </p:nvCxnSpPr>
          <p:spPr>
            <a:xfrm>
              <a:off x="3319437" y="5676352"/>
              <a:ext cx="501980" cy="0"/>
            </a:xfrm>
            <a:prstGeom prst="line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39B1C09D-FD9E-DB54-5536-EB3A7B31CF7C}"/>
                </a:ext>
              </a:extLst>
            </p:cNvPr>
            <p:cNvGrpSpPr/>
            <p:nvPr/>
          </p:nvGrpSpPr>
          <p:grpSpPr>
            <a:xfrm>
              <a:off x="2396185" y="4622180"/>
              <a:ext cx="938122" cy="1944724"/>
              <a:chOff x="6535677" y="4229825"/>
              <a:chExt cx="938122" cy="1944724"/>
            </a:xfrm>
          </p:grpSpPr>
          <p:pic>
            <p:nvPicPr>
              <p:cNvPr id="124" name="Picture 123">
                <a:extLst>
                  <a:ext uri="{FF2B5EF4-FFF2-40B4-BE49-F238E27FC236}">
                    <a16:creationId xmlns:a16="http://schemas.microsoft.com/office/drawing/2014/main" id="{44D257CF-4FAF-F5C5-6AFB-88924195533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3"/>
              <a:srcRect b="23027"/>
              <a:stretch/>
            </p:blipFill>
            <p:spPr>
              <a:xfrm>
                <a:off x="6672446" y="4289268"/>
                <a:ext cx="778098" cy="598924"/>
              </a:xfrm>
              <a:prstGeom prst="rect">
                <a:avLst/>
              </a:prstGeom>
            </p:spPr>
          </p:pic>
          <p:sp>
            <p:nvSpPr>
              <p:cNvPr id="125" name="Rectangle 124">
                <a:extLst>
                  <a:ext uri="{FF2B5EF4-FFF2-40B4-BE49-F238E27FC236}">
                    <a16:creationId xmlns:a16="http://schemas.microsoft.com/office/drawing/2014/main" id="{68D5AFE9-5668-8E41-9619-C35A45EC2B6C}"/>
                  </a:ext>
                </a:extLst>
              </p:cNvPr>
              <p:cNvSpPr/>
              <p:nvPr/>
            </p:nvSpPr>
            <p:spPr>
              <a:xfrm>
                <a:off x="6535677" y="4229825"/>
                <a:ext cx="938122" cy="1944724"/>
              </a:xfrm>
              <a:prstGeom prst="rect">
                <a:avLst/>
              </a:prstGeom>
              <a:noFill/>
              <a:ln w="3810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26" name="Group 125">
                <a:extLst>
                  <a:ext uri="{FF2B5EF4-FFF2-40B4-BE49-F238E27FC236}">
                    <a16:creationId xmlns:a16="http://schemas.microsoft.com/office/drawing/2014/main" id="{0A928D22-5FA5-6CB7-8FE6-E752FEE05DF4}"/>
                  </a:ext>
                </a:extLst>
              </p:cNvPr>
              <p:cNvGrpSpPr/>
              <p:nvPr/>
            </p:nvGrpSpPr>
            <p:grpSpPr>
              <a:xfrm rot="16200000" flipV="1">
                <a:off x="6837641" y="5153111"/>
                <a:ext cx="304426" cy="49652"/>
                <a:chOff x="8955211" y="5760573"/>
                <a:chExt cx="1121451" cy="182884"/>
              </a:xfrm>
            </p:grpSpPr>
            <p:sp>
              <p:nvSpPr>
                <p:cNvPr id="127" name="Oval 126">
                  <a:extLst>
                    <a:ext uri="{FF2B5EF4-FFF2-40B4-BE49-F238E27FC236}">
                      <a16:creationId xmlns:a16="http://schemas.microsoft.com/office/drawing/2014/main" id="{524B9CA0-29D5-452B-D45A-D2ABAD90E343}"/>
                    </a:ext>
                  </a:extLst>
                </p:cNvPr>
                <p:cNvSpPr/>
                <p:nvPr/>
              </p:nvSpPr>
              <p:spPr>
                <a:xfrm>
                  <a:off x="8955211" y="5760588"/>
                  <a:ext cx="182876" cy="18286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28" name="Oval 127">
                  <a:extLst>
                    <a:ext uri="{FF2B5EF4-FFF2-40B4-BE49-F238E27FC236}">
                      <a16:creationId xmlns:a16="http://schemas.microsoft.com/office/drawing/2014/main" id="{898CF6E6-E30F-E5DE-4FAD-C6D63654916F}"/>
                    </a:ext>
                  </a:extLst>
                </p:cNvPr>
                <p:cNvSpPr/>
                <p:nvPr/>
              </p:nvSpPr>
              <p:spPr>
                <a:xfrm>
                  <a:off x="9424457" y="5760573"/>
                  <a:ext cx="182876" cy="182878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45B1BE01-8A3E-09E5-F9B2-798FDD5764E0}"/>
                    </a:ext>
                  </a:extLst>
                </p:cNvPr>
                <p:cNvSpPr/>
                <p:nvPr/>
              </p:nvSpPr>
              <p:spPr>
                <a:xfrm>
                  <a:off x="9893786" y="5760590"/>
                  <a:ext cx="182876" cy="182867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</p:grpSp>
        <p:grpSp>
          <p:nvGrpSpPr>
            <p:cNvPr id="107" name="Group 106">
              <a:extLst>
                <a:ext uri="{FF2B5EF4-FFF2-40B4-BE49-F238E27FC236}">
                  <a16:creationId xmlns:a16="http://schemas.microsoft.com/office/drawing/2014/main" id="{A4881B5F-5416-88AE-B25F-F742BF8EE876}"/>
                </a:ext>
              </a:extLst>
            </p:cNvPr>
            <p:cNvGrpSpPr/>
            <p:nvPr/>
          </p:nvGrpSpPr>
          <p:grpSpPr>
            <a:xfrm>
              <a:off x="2614124" y="5954390"/>
              <a:ext cx="560964" cy="496654"/>
              <a:chOff x="6764720" y="5464397"/>
              <a:chExt cx="716856" cy="634674"/>
            </a:xfrm>
          </p:grpSpPr>
          <p:grpSp>
            <p:nvGrpSpPr>
              <p:cNvPr id="108" name="Group 107">
                <a:extLst>
                  <a:ext uri="{FF2B5EF4-FFF2-40B4-BE49-F238E27FC236}">
                    <a16:creationId xmlns:a16="http://schemas.microsoft.com/office/drawing/2014/main" id="{D938C41B-6905-B3BD-6BE7-27D7DEAB9F8E}"/>
                  </a:ext>
                </a:extLst>
              </p:cNvPr>
              <p:cNvGrpSpPr/>
              <p:nvPr/>
            </p:nvGrpSpPr>
            <p:grpSpPr>
              <a:xfrm>
                <a:off x="6764720" y="5464397"/>
                <a:ext cx="338471" cy="634674"/>
                <a:chOff x="7664969" y="3985004"/>
                <a:chExt cx="532412" cy="998337"/>
              </a:xfrm>
            </p:grpSpPr>
            <p:sp>
              <p:nvSpPr>
                <p:cNvPr id="117" name="Rounded Rectangle 116">
                  <a:extLst>
                    <a:ext uri="{FF2B5EF4-FFF2-40B4-BE49-F238E27FC236}">
                      <a16:creationId xmlns:a16="http://schemas.microsoft.com/office/drawing/2014/main" id="{68281806-D92B-DD9D-79B3-B25CDA58BA81}"/>
                    </a:ext>
                  </a:extLst>
                </p:cNvPr>
                <p:cNvSpPr/>
                <p:nvPr/>
              </p:nvSpPr>
              <p:spPr>
                <a:xfrm>
                  <a:off x="7719642" y="3985004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8" name="Rounded Rectangle 117">
                  <a:extLst>
                    <a:ext uri="{FF2B5EF4-FFF2-40B4-BE49-F238E27FC236}">
                      <a16:creationId xmlns:a16="http://schemas.microsoft.com/office/drawing/2014/main" id="{0BF19A68-3EC8-0CE5-FA99-834009BFA67B}"/>
                    </a:ext>
                  </a:extLst>
                </p:cNvPr>
                <p:cNvSpPr/>
                <p:nvPr/>
              </p:nvSpPr>
              <p:spPr>
                <a:xfrm>
                  <a:off x="7719642" y="4380481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9" name="Rounded Rectangle 118">
                  <a:extLst>
                    <a:ext uri="{FF2B5EF4-FFF2-40B4-BE49-F238E27FC236}">
                      <a16:creationId xmlns:a16="http://schemas.microsoft.com/office/drawing/2014/main" id="{126CBCAB-D058-02F2-27C1-D5DC56FE76E2}"/>
                    </a:ext>
                  </a:extLst>
                </p:cNvPr>
                <p:cNvSpPr/>
                <p:nvPr/>
              </p:nvSpPr>
              <p:spPr>
                <a:xfrm>
                  <a:off x="7719642" y="4759372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20" name="Group 119">
                  <a:extLst>
                    <a:ext uri="{FF2B5EF4-FFF2-40B4-BE49-F238E27FC236}">
                      <a16:creationId xmlns:a16="http://schemas.microsoft.com/office/drawing/2014/main" id="{9A6B551C-7110-1115-089A-5497FB7A48DD}"/>
                    </a:ext>
                  </a:extLst>
                </p:cNvPr>
                <p:cNvGrpSpPr/>
                <p:nvPr/>
              </p:nvGrpSpPr>
              <p:grpSpPr>
                <a:xfrm>
                  <a:off x="7664969" y="4113573"/>
                  <a:ext cx="532412" cy="761237"/>
                  <a:chOff x="11186715" y="3153384"/>
                  <a:chExt cx="591460" cy="945100"/>
                </a:xfrm>
              </p:grpSpPr>
              <p:sp>
                <p:nvSpPr>
                  <p:cNvPr id="121" name="Arc 120">
                    <a:extLst>
                      <a:ext uri="{FF2B5EF4-FFF2-40B4-BE49-F238E27FC236}">
                        <a16:creationId xmlns:a16="http://schemas.microsoft.com/office/drawing/2014/main" id="{20E741B6-B95B-0287-22FF-38E67D5DAECC}"/>
                      </a:ext>
                    </a:extLst>
                  </p:cNvPr>
                  <p:cNvSpPr/>
                  <p:nvPr/>
                </p:nvSpPr>
                <p:spPr>
                  <a:xfrm>
                    <a:off x="11274697" y="3153384"/>
                    <a:ext cx="392344" cy="472547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2" name="Arc 121">
                    <a:extLst>
                      <a:ext uri="{FF2B5EF4-FFF2-40B4-BE49-F238E27FC236}">
                        <a16:creationId xmlns:a16="http://schemas.microsoft.com/office/drawing/2014/main" id="{F65E3343-1B94-1BD6-2CEE-37EC278597B5}"/>
                      </a:ext>
                    </a:extLst>
                  </p:cNvPr>
                  <p:cNvSpPr/>
                  <p:nvPr/>
                </p:nvSpPr>
                <p:spPr>
                  <a:xfrm>
                    <a:off x="11302493" y="3625937"/>
                    <a:ext cx="392344" cy="472547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23" name="Arc 122">
                    <a:extLst>
                      <a:ext uri="{FF2B5EF4-FFF2-40B4-BE49-F238E27FC236}">
                        <a16:creationId xmlns:a16="http://schemas.microsoft.com/office/drawing/2014/main" id="{6F732878-04F8-BA90-182C-6A7668E9B612}"/>
                      </a:ext>
                    </a:extLst>
                  </p:cNvPr>
                  <p:cNvSpPr/>
                  <p:nvPr/>
                </p:nvSpPr>
                <p:spPr>
                  <a:xfrm>
                    <a:off x="11186715" y="3153773"/>
                    <a:ext cx="591460" cy="940424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  <p:grpSp>
            <p:nvGrpSpPr>
              <p:cNvPr id="109" name="Group 108">
                <a:extLst>
                  <a:ext uri="{FF2B5EF4-FFF2-40B4-BE49-F238E27FC236}">
                    <a16:creationId xmlns:a16="http://schemas.microsoft.com/office/drawing/2014/main" id="{B27AE219-A502-29B5-9FAD-B8F3555BAA99}"/>
                  </a:ext>
                </a:extLst>
              </p:cNvPr>
              <p:cNvGrpSpPr/>
              <p:nvPr/>
            </p:nvGrpSpPr>
            <p:grpSpPr>
              <a:xfrm>
                <a:off x="7143105" y="5464397"/>
                <a:ext cx="338471" cy="634674"/>
                <a:chOff x="7664969" y="3985004"/>
                <a:chExt cx="532412" cy="998337"/>
              </a:xfrm>
            </p:grpSpPr>
            <p:sp>
              <p:nvSpPr>
                <p:cNvPr id="110" name="Rounded Rectangle 109">
                  <a:extLst>
                    <a:ext uri="{FF2B5EF4-FFF2-40B4-BE49-F238E27FC236}">
                      <a16:creationId xmlns:a16="http://schemas.microsoft.com/office/drawing/2014/main" id="{E1908A61-D52D-1A0B-779E-50C71142185E}"/>
                    </a:ext>
                  </a:extLst>
                </p:cNvPr>
                <p:cNvSpPr/>
                <p:nvPr/>
              </p:nvSpPr>
              <p:spPr>
                <a:xfrm>
                  <a:off x="7719642" y="3985004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1" name="Rounded Rectangle 110">
                  <a:extLst>
                    <a:ext uri="{FF2B5EF4-FFF2-40B4-BE49-F238E27FC236}">
                      <a16:creationId xmlns:a16="http://schemas.microsoft.com/office/drawing/2014/main" id="{95D25C4B-A1F3-9E53-E830-04930BDCFEE4}"/>
                    </a:ext>
                  </a:extLst>
                </p:cNvPr>
                <p:cNvSpPr/>
                <p:nvPr/>
              </p:nvSpPr>
              <p:spPr>
                <a:xfrm>
                  <a:off x="7719642" y="4380481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2" name="Rounded Rectangle 111">
                  <a:extLst>
                    <a:ext uri="{FF2B5EF4-FFF2-40B4-BE49-F238E27FC236}">
                      <a16:creationId xmlns:a16="http://schemas.microsoft.com/office/drawing/2014/main" id="{79EF4F8A-178A-544C-C595-82C6131D3DC3}"/>
                    </a:ext>
                  </a:extLst>
                </p:cNvPr>
                <p:cNvSpPr/>
                <p:nvPr/>
              </p:nvSpPr>
              <p:spPr>
                <a:xfrm>
                  <a:off x="7719642" y="4759372"/>
                  <a:ext cx="223969" cy="223969"/>
                </a:xfrm>
                <a:prstGeom prst="roundRect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grpSp>
              <p:nvGrpSpPr>
                <p:cNvPr id="113" name="Group 112">
                  <a:extLst>
                    <a:ext uri="{FF2B5EF4-FFF2-40B4-BE49-F238E27FC236}">
                      <a16:creationId xmlns:a16="http://schemas.microsoft.com/office/drawing/2014/main" id="{6866D625-E97E-0437-F3CC-2C4C9561B946}"/>
                    </a:ext>
                  </a:extLst>
                </p:cNvPr>
                <p:cNvGrpSpPr/>
                <p:nvPr/>
              </p:nvGrpSpPr>
              <p:grpSpPr>
                <a:xfrm>
                  <a:off x="7664969" y="4113573"/>
                  <a:ext cx="532412" cy="761237"/>
                  <a:chOff x="11186715" y="3153384"/>
                  <a:chExt cx="591460" cy="945100"/>
                </a:xfrm>
              </p:grpSpPr>
              <p:sp>
                <p:nvSpPr>
                  <p:cNvPr id="114" name="Arc 113">
                    <a:extLst>
                      <a:ext uri="{FF2B5EF4-FFF2-40B4-BE49-F238E27FC236}">
                        <a16:creationId xmlns:a16="http://schemas.microsoft.com/office/drawing/2014/main" id="{DC273D03-6553-2741-2AC8-95261F65C011}"/>
                      </a:ext>
                    </a:extLst>
                  </p:cNvPr>
                  <p:cNvSpPr/>
                  <p:nvPr/>
                </p:nvSpPr>
                <p:spPr>
                  <a:xfrm>
                    <a:off x="11274697" y="3153384"/>
                    <a:ext cx="392344" cy="472547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5" name="Arc 114">
                    <a:extLst>
                      <a:ext uri="{FF2B5EF4-FFF2-40B4-BE49-F238E27FC236}">
                        <a16:creationId xmlns:a16="http://schemas.microsoft.com/office/drawing/2014/main" id="{0CF5AE6E-6F00-D6A0-70AE-AD1422B87159}"/>
                      </a:ext>
                    </a:extLst>
                  </p:cNvPr>
                  <p:cNvSpPr/>
                  <p:nvPr/>
                </p:nvSpPr>
                <p:spPr>
                  <a:xfrm>
                    <a:off x="11302493" y="3625937"/>
                    <a:ext cx="392344" cy="472547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  <p:sp>
                <p:nvSpPr>
                  <p:cNvPr id="116" name="Arc 115">
                    <a:extLst>
                      <a:ext uri="{FF2B5EF4-FFF2-40B4-BE49-F238E27FC236}">
                        <a16:creationId xmlns:a16="http://schemas.microsoft.com/office/drawing/2014/main" id="{503762AB-9BA1-8B78-470E-9A48F6F47340}"/>
                      </a:ext>
                    </a:extLst>
                  </p:cNvPr>
                  <p:cNvSpPr/>
                  <p:nvPr/>
                </p:nvSpPr>
                <p:spPr>
                  <a:xfrm>
                    <a:off x="11186715" y="3153773"/>
                    <a:ext cx="591460" cy="940424"/>
                  </a:xfrm>
                  <a:prstGeom prst="arc">
                    <a:avLst>
                      <a:gd name="adj1" fmla="val 16200000"/>
                      <a:gd name="adj2" fmla="val 5666853"/>
                    </a:avLst>
                  </a:prstGeom>
                  <a:noFill/>
                  <a:ln w="19050">
                    <a:solidFill>
                      <a:srgbClr val="000000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/>
                  </a:p>
                </p:txBody>
              </p:sp>
            </p:grpSp>
          </p:grpSp>
        </p:grpSp>
      </p:grpSp>
      <p:grpSp>
        <p:nvGrpSpPr>
          <p:cNvPr id="136" name="Group 135">
            <a:extLst>
              <a:ext uri="{FF2B5EF4-FFF2-40B4-BE49-F238E27FC236}">
                <a16:creationId xmlns:a16="http://schemas.microsoft.com/office/drawing/2014/main" id="{A49754BB-B973-671D-B969-1BF4C3859CE7}"/>
              </a:ext>
            </a:extLst>
          </p:cNvPr>
          <p:cNvGrpSpPr/>
          <p:nvPr/>
        </p:nvGrpSpPr>
        <p:grpSpPr>
          <a:xfrm>
            <a:off x="6456253" y="4205411"/>
            <a:ext cx="3351797" cy="2205657"/>
            <a:chOff x="8702967" y="3972721"/>
            <a:chExt cx="4392842" cy="2890719"/>
          </a:xfrm>
        </p:grpSpPr>
        <p:sp>
          <p:nvSpPr>
            <p:cNvPr id="137" name="Rounded Rectangle 136">
              <a:extLst>
                <a:ext uri="{FF2B5EF4-FFF2-40B4-BE49-F238E27FC236}">
                  <a16:creationId xmlns:a16="http://schemas.microsoft.com/office/drawing/2014/main" id="{4FC84214-845D-13F1-FD0C-144AF2874E06}"/>
                </a:ext>
              </a:extLst>
            </p:cNvPr>
            <p:cNvSpPr/>
            <p:nvPr/>
          </p:nvSpPr>
          <p:spPr>
            <a:xfrm>
              <a:off x="9058534" y="3972721"/>
              <a:ext cx="3616556" cy="2890719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TextBox 137">
              <a:extLst>
                <a:ext uri="{FF2B5EF4-FFF2-40B4-BE49-F238E27FC236}">
                  <a16:creationId xmlns:a16="http://schemas.microsoft.com/office/drawing/2014/main" id="{8F3740DC-3530-E3C5-B555-99E738D32C77}"/>
                </a:ext>
              </a:extLst>
            </p:cNvPr>
            <p:cNvSpPr txBox="1"/>
            <p:nvPr/>
          </p:nvSpPr>
          <p:spPr>
            <a:xfrm>
              <a:off x="8702967" y="4014777"/>
              <a:ext cx="4392842" cy="5243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Pretraining</a:t>
              </a:r>
              <a:r>
                <a:rPr lang="zh-CN" altLang="en-US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 </a:t>
              </a:r>
              <a:r>
                <a:rPr lang="en-US" altLang="zh-CN" sz="2000" b="1" dirty="0">
                  <a:solidFill>
                    <a:sysClr val="windowText" lastClr="000000"/>
                  </a:solidFill>
                  <a:latin typeface="Segoe UI" panose="020B0502040204020203" pitchFamily="34" charset="0"/>
                  <a:cs typeface="Segoe UI" panose="020B0502040204020203" pitchFamily="34" charset="0"/>
                </a:rPr>
                <a:t>Effect</a:t>
              </a:r>
              <a:endParaRPr lang="en-US" sz="20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endParaRPr>
            </a:p>
          </p:txBody>
        </p:sp>
        <p:pic>
          <p:nvPicPr>
            <p:cNvPr id="139" name="Picture 138">
              <a:extLst>
                <a:ext uri="{FF2B5EF4-FFF2-40B4-BE49-F238E27FC236}">
                  <a16:creationId xmlns:a16="http://schemas.microsoft.com/office/drawing/2014/main" id="{6D35AFA8-D3BE-04F5-58E2-5E30B12E638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b="23027"/>
            <a:stretch/>
          </p:blipFill>
          <p:spPr>
            <a:xfrm>
              <a:off x="10510339" y="4699893"/>
              <a:ext cx="778098" cy="598924"/>
            </a:xfrm>
            <a:prstGeom prst="rect">
              <a:avLst/>
            </a:prstGeom>
          </p:spPr>
        </p:pic>
        <p:sp>
          <p:nvSpPr>
            <p:cNvPr id="140" name="TextBox 139">
              <a:extLst>
                <a:ext uri="{FF2B5EF4-FFF2-40B4-BE49-F238E27FC236}">
                  <a16:creationId xmlns:a16="http://schemas.microsoft.com/office/drawing/2014/main" id="{A8015BF2-F70A-502D-5805-4BEECCAA2BDD}"/>
                </a:ext>
              </a:extLst>
            </p:cNvPr>
            <p:cNvSpPr txBox="1"/>
            <p:nvPr/>
          </p:nvSpPr>
          <p:spPr>
            <a:xfrm>
              <a:off x="9451428" y="5284023"/>
              <a:ext cx="2895923" cy="4437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1600" dirty="0">
                  <a:solidFill>
                    <a:sysClr val="windowText" lastClr="000000"/>
                  </a:solidFill>
                  <a:latin typeface="Helvetica Light" panose="020B0403020202020204" pitchFamily="34" charset="0"/>
                </a:rPr>
                <a:t>Pretrained</a:t>
              </a:r>
              <a:r>
                <a:rPr lang="zh-CN" altLang="en-US" sz="1600" dirty="0">
                  <a:solidFill>
                    <a:sysClr val="windowText" lastClr="000000"/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1600" dirty="0">
                  <a:solidFill>
                    <a:sysClr val="windowText" lastClr="000000"/>
                  </a:solidFill>
                  <a:latin typeface="Helvetica Light" panose="020B0403020202020204" pitchFamily="34" charset="0"/>
                </a:rPr>
                <a:t>Policy</a:t>
              </a:r>
              <a:endParaRPr lang="en-US" sz="1600" dirty="0"/>
            </a:p>
          </p:txBody>
        </p:sp>
        <p:grpSp>
          <p:nvGrpSpPr>
            <p:cNvPr id="141" name="Group 140">
              <a:extLst>
                <a:ext uri="{FF2B5EF4-FFF2-40B4-BE49-F238E27FC236}">
                  <a16:creationId xmlns:a16="http://schemas.microsoft.com/office/drawing/2014/main" id="{8BB5B9EF-953E-CDE4-7940-3CED2BB89FCA}"/>
                </a:ext>
              </a:extLst>
            </p:cNvPr>
            <p:cNvGrpSpPr/>
            <p:nvPr/>
          </p:nvGrpSpPr>
          <p:grpSpPr>
            <a:xfrm>
              <a:off x="9399960" y="6353407"/>
              <a:ext cx="2998856" cy="250694"/>
              <a:chOff x="17522954" y="6921993"/>
              <a:chExt cx="2998856" cy="250694"/>
            </a:xfrm>
          </p:grpSpPr>
          <p:sp>
            <p:nvSpPr>
              <p:cNvPr id="144" name="Rectangle 143">
                <a:extLst>
                  <a:ext uri="{FF2B5EF4-FFF2-40B4-BE49-F238E27FC236}">
                    <a16:creationId xmlns:a16="http://schemas.microsoft.com/office/drawing/2014/main" id="{71941672-7751-6EF5-388E-3881FF454B67}"/>
                  </a:ext>
                </a:extLst>
              </p:cNvPr>
              <p:cNvSpPr/>
              <p:nvPr/>
            </p:nvSpPr>
            <p:spPr>
              <a:xfrm>
                <a:off x="17522954" y="6921993"/>
                <a:ext cx="250694" cy="250694"/>
              </a:xfrm>
              <a:prstGeom prst="rect">
                <a:avLst/>
              </a:prstGeom>
              <a:solidFill>
                <a:srgbClr val="FFE799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5" name="Rectangle 144">
                <a:extLst>
                  <a:ext uri="{FF2B5EF4-FFF2-40B4-BE49-F238E27FC236}">
                    <a16:creationId xmlns:a16="http://schemas.microsoft.com/office/drawing/2014/main" id="{5E14AE00-D72C-F9C1-92AC-1F727AC2F746}"/>
                  </a:ext>
                </a:extLst>
              </p:cNvPr>
              <p:cNvSpPr/>
              <p:nvPr/>
            </p:nvSpPr>
            <p:spPr>
              <a:xfrm>
                <a:off x="18113338" y="6921993"/>
                <a:ext cx="250694" cy="250694"/>
              </a:xfrm>
              <a:prstGeom prst="rect">
                <a:avLst/>
              </a:prstGeom>
              <a:solidFill>
                <a:srgbClr val="9AF7C2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146" name="Rectangle 145">
                <a:extLst>
                  <a:ext uri="{FF2B5EF4-FFF2-40B4-BE49-F238E27FC236}">
                    <a16:creationId xmlns:a16="http://schemas.microsoft.com/office/drawing/2014/main" id="{E696C6D9-186E-8942-93BB-8CF49E1F4B78}"/>
                  </a:ext>
                </a:extLst>
              </p:cNvPr>
              <p:cNvSpPr/>
              <p:nvPr/>
            </p:nvSpPr>
            <p:spPr>
              <a:xfrm>
                <a:off x="19689910" y="6921993"/>
                <a:ext cx="250694" cy="250694"/>
              </a:xfrm>
              <a:prstGeom prst="rect">
                <a:avLst/>
              </a:prstGeom>
              <a:solidFill>
                <a:srgbClr val="FFC4C0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7" name="Rectangle 146">
                <a:extLst>
                  <a:ext uri="{FF2B5EF4-FFF2-40B4-BE49-F238E27FC236}">
                    <a16:creationId xmlns:a16="http://schemas.microsoft.com/office/drawing/2014/main" id="{876B7311-2D7C-1066-AF5A-336BE69D4C45}"/>
                  </a:ext>
                </a:extLst>
              </p:cNvPr>
              <p:cNvSpPr/>
              <p:nvPr/>
            </p:nvSpPr>
            <p:spPr>
              <a:xfrm>
                <a:off x="20271116" y="6921993"/>
                <a:ext cx="250694" cy="250694"/>
              </a:xfrm>
              <a:prstGeom prst="rect">
                <a:avLst/>
              </a:prstGeom>
              <a:solidFill>
                <a:srgbClr val="E9CBFF"/>
              </a:solidFill>
              <a:ln>
                <a:noFill/>
              </a:ln>
            </p:spPr>
            <p:style>
              <a:lnRef idx="2">
                <a:schemeClr val="accent5">
                  <a:shade val="50000"/>
                </a:schemeClr>
              </a:lnRef>
              <a:fillRef idx="1">
                <a:schemeClr val="accent5"/>
              </a:fillRef>
              <a:effectRef idx="0">
                <a:schemeClr val="accent5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622ED625-7F36-2F8F-EB51-E3E0E41428B6}"/>
                  </a:ext>
                </a:extLst>
              </p:cNvPr>
              <p:cNvGrpSpPr/>
              <p:nvPr/>
            </p:nvGrpSpPr>
            <p:grpSpPr>
              <a:xfrm>
                <a:off x="18778878" y="7017734"/>
                <a:ext cx="452090" cy="59211"/>
                <a:chOff x="3559473" y="3529682"/>
                <a:chExt cx="558528" cy="73152"/>
              </a:xfrm>
            </p:grpSpPr>
            <p:sp>
              <p:nvSpPr>
                <p:cNvPr id="153" name="Oval 152">
                  <a:extLst>
                    <a:ext uri="{FF2B5EF4-FFF2-40B4-BE49-F238E27FC236}">
                      <a16:creationId xmlns:a16="http://schemas.microsoft.com/office/drawing/2014/main" id="{9160EE18-067C-786B-7CDF-AAD8D0E97807}"/>
                    </a:ext>
                  </a:extLst>
                </p:cNvPr>
                <p:cNvSpPr/>
                <p:nvPr/>
              </p:nvSpPr>
              <p:spPr>
                <a:xfrm>
                  <a:off x="3559473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4" name="Oval 153">
                  <a:extLst>
                    <a:ext uri="{FF2B5EF4-FFF2-40B4-BE49-F238E27FC236}">
                      <a16:creationId xmlns:a16="http://schemas.microsoft.com/office/drawing/2014/main" id="{A23BF2B3-298C-ED4E-4B18-1B110EB0A16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802161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55" name="Oval 154">
                  <a:extLst>
                    <a:ext uri="{FF2B5EF4-FFF2-40B4-BE49-F238E27FC236}">
                      <a16:creationId xmlns:a16="http://schemas.microsoft.com/office/drawing/2014/main" id="{F704CBF7-373C-86F9-07DD-446A47187C2A}"/>
                    </a:ext>
                  </a:extLst>
                </p:cNvPr>
                <p:cNvSpPr/>
                <p:nvPr/>
              </p:nvSpPr>
              <p:spPr>
                <a:xfrm>
                  <a:off x="4044849" y="3529682"/>
                  <a:ext cx="73152" cy="73152"/>
                </a:xfrm>
                <a:prstGeom prst="ellipse">
                  <a:avLst/>
                </a:prstGeom>
                <a:ln>
                  <a:noFill/>
                </a:ln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</p:grpSp>
          <p:cxnSp>
            <p:nvCxnSpPr>
              <p:cNvPr id="149" name="Straight Arrow Connector 148">
                <a:extLst>
                  <a:ext uri="{FF2B5EF4-FFF2-40B4-BE49-F238E27FC236}">
                    <a16:creationId xmlns:a16="http://schemas.microsoft.com/office/drawing/2014/main" id="{7D268E0A-C8B3-C21D-3646-DDB13C51718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7773647" y="7047340"/>
                <a:ext cx="339691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0" name="Straight Arrow Connector 149">
                <a:extLst>
                  <a:ext uri="{FF2B5EF4-FFF2-40B4-BE49-F238E27FC236}">
                    <a16:creationId xmlns:a16="http://schemas.microsoft.com/office/drawing/2014/main" id="{097BCECC-B127-E68B-766E-F910CF51AA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8364032" y="7047340"/>
                <a:ext cx="339691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1" name="Straight Arrow Connector 150">
                <a:extLst>
                  <a:ext uri="{FF2B5EF4-FFF2-40B4-BE49-F238E27FC236}">
                    <a16:creationId xmlns:a16="http://schemas.microsoft.com/office/drawing/2014/main" id="{09A6E3AC-134A-2F81-BEBF-14E0A7E20E7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338648" y="7047340"/>
                <a:ext cx="339691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52" name="Straight Arrow Connector 151">
                <a:extLst>
                  <a:ext uri="{FF2B5EF4-FFF2-40B4-BE49-F238E27FC236}">
                    <a16:creationId xmlns:a16="http://schemas.microsoft.com/office/drawing/2014/main" id="{131D168F-68A6-50DC-7FFA-042BC68C5E0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9934804" y="7047340"/>
                <a:ext cx="339691" cy="0"/>
              </a:xfrm>
              <a:prstGeom prst="straightConnector1">
                <a:avLst/>
              </a:prstGeom>
              <a:ln w="38100">
                <a:solidFill>
                  <a:schemeClr val="tx1">
                    <a:lumMod val="75000"/>
                    <a:lumOff val="25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2" name="Down Arrow 141">
              <a:extLst>
                <a:ext uri="{FF2B5EF4-FFF2-40B4-BE49-F238E27FC236}">
                  <a16:creationId xmlns:a16="http://schemas.microsoft.com/office/drawing/2014/main" id="{BDCF8546-5DF9-E360-79AA-151446FCD10C}"/>
                </a:ext>
              </a:extLst>
            </p:cNvPr>
            <p:cNvSpPr/>
            <p:nvPr/>
          </p:nvSpPr>
          <p:spPr>
            <a:xfrm>
              <a:off x="10655884" y="5720264"/>
              <a:ext cx="452090" cy="595328"/>
            </a:xfrm>
            <a:prstGeom prst="downArrow">
              <a:avLst>
                <a:gd name="adj1" fmla="val 50000"/>
                <a:gd name="adj2" fmla="val 54545"/>
              </a:avLst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3" name="Picture 142">
              <a:extLst>
                <a:ext uri="{FF2B5EF4-FFF2-40B4-BE49-F238E27FC236}">
                  <a16:creationId xmlns:a16="http://schemas.microsoft.com/office/drawing/2014/main" id="{C1A3B113-C7A5-6F13-8F0E-87071F57CD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b="16388"/>
            <a:stretch/>
          </p:blipFill>
          <p:spPr>
            <a:xfrm>
              <a:off x="10558827" y="5712429"/>
              <a:ext cx="646204" cy="540307"/>
            </a:xfrm>
            <a:prstGeom prst="rect">
              <a:avLst/>
            </a:prstGeom>
          </p:spPr>
        </p:pic>
      </p:grpSp>
      <p:grpSp>
        <p:nvGrpSpPr>
          <p:cNvPr id="156" name="Group 155">
            <a:extLst>
              <a:ext uri="{FF2B5EF4-FFF2-40B4-BE49-F238E27FC236}">
                <a16:creationId xmlns:a16="http://schemas.microsoft.com/office/drawing/2014/main" id="{27B59AD0-7E04-ED51-1E2D-30B479964F82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157" name="Rectangle 156">
              <a:extLst>
                <a:ext uri="{FF2B5EF4-FFF2-40B4-BE49-F238E27FC236}">
                  <a16:creationId xmlns:a16="http://schemas.microsoft.com/office/drawing/2014/main" id="{E20F11AC-2FC7-362C-6A6A-A60A4E297883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43504812-A624-8AB0-9865-1C4768F751AD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LIBERO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Covers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Five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Main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Research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Topics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27636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3000">
        <p159:morph option="byObject"/>
      </p:transition>
    </mc:Choice>
    <mc:Fallback xmlns="">
      <p:transition spd="slow" advClick="0"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"/>
                            </p:stCondLst>
                            <p:childTnLst>
                              <p:par>
                                <p:cTn id="11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"/>
                            </p:stCondLst>
                            <p:childTnLst>
                              <p:par>
                                <p:cTn id="17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"/>
                            </p:stCondLst>
                            <p:childTnLst>
                              <p:par>
                                <p:cTn id="2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"/>
                            </p:stCondLst>
                            <p:childTnLst>
                              <p:par>
                                <p:cTn id="29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422D4F9-8310-F03F-3921-5EAC70A0EAC4}"/>
              </a:ext>
            </a:extLst>
          </p:cNvPr>
          <p:cNvGrpSpPr/>
          <p:nvPr/>
        </p:nvGrpSpPr>
        <p:grpSpPr>
          <a:xfrm>
            <a:off x="445783" y="1117356"/>
            <a:ext cx="3984300" cy="5306496"/>
            <a:chOff x="8161808" y="881935"/>
            <a:chExt cx="3984300" cy="4970225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A08D5C5-0675-4C12-AC5B-ECE843D365C8}"/>
                </a:ext>
              </a:extLst>
            </p:cNvPr>
            <p:cNvSpPr/>
            <p:nvPr/>
          </p:nvSpPr>
          <p:spPr>
            <a:xfrm>
              <a:off x="8161808" y="881935"/>
              <a:ext cx="3984300" cy="4970225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434899-16CB-3355-BDB9-0752C782F23F}"/>
                </a:ext>
              </a:extLst>
            </p:cNvPr>
            <p:cNvGrpSpPr/>
            <p:nvPr/>
          </p:nvGrpSpPr>
          <p:grpSpPr>
            <a:xfrm>
              <a:off x="8392663" y="896748"/>
              <a:ext cx="3386165" cy="873567"/>
              <a:chOff x="8383491" y="804709"/>
              <a:chExt cx="3386165" cy="87356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A6CD4C0-EE26-2701-9982-6B64828B84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b="20418"/>
              <a:stretch/>
            </p:blipFill>
            <p:spPr>
              <a:xfrm>
                <a:off x="8383491" y="804709"/>
                <a:ext cx="1070395" cy="851848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18F0884-A047-BA9E-6649-19C01E27E939}"/>
                  </a:ext>
                </a:extLst>
              </p:cNvPr>
              <p:cNvSpPr txBox="1"/>
              <p:nvPr/>
            </p:nvSpPr>
            <p:spPr>
              <a:xfrm>
                <a:off x="9102941" y="834774"/>
                <a:ext cx="2666715" cy="843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Procedural</a:t>
                </a:r>
                <a:r>
                  <a:rPr lang="zh-CN" altLang="en-US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US" altLang="zh-CN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Generation</a:t>
                </a:r>
                <a:endParaRPr lang="en-US" b="1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E59AFB0-06FF-E157-4338-AC29AFC6B820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01EB4A-D383-F042-12E5-3CA8C18ECFCA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BCD199-DAD5-DEF2-A092-3A0EA905A0C8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err="1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Robosuite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-Based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Task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Procedural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Generation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B14966F-2270-8888-5113-DE7475A2360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8402"/>
          <a:stretch/>
        </p:blipFill>
        <p:spPr>
          <a:xfrm>
            <a:off x="1902735" y="2133589"/>
            <a:ext cx="1070395" cy="873421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DE61D53C-B695-DD02-84F8-2FB29D2A70AF}"/>
              </a:ext>
            </a:extLst>
          </p:cNvPr>
          <p:cNvGrpSpPr/>
          <p:nvPr/>
        </p:nvGrpSpPr>
        <p:grpSpPr>
          <a:xfrm>
            <a:off x="598065" y="2966519"/>
            <a:ext cx="4100988" cy="1596931"/>
            <a:chOff x="8924855" y="2973203"/>
            <a:chExt cx="4100988" cy="159693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BDE54A7-29B3-AA11-B73D-E5F573CC8FBF}"/>
                </a:ext>
              </a:extLst>
            </p:cNvPr>
            <p:cNvGrpSpPr/>
            <p:nvPr/>
          </p:nvGrpSpPr>
          <p:grpSpPr>
            <a:xfrm>
              <a:off x="8924855" y="2973203"/>
              <a:ext cx="3658755" cy="1525671"/>
              <a:chOff x="-736207" y="4136487"/>
              <a:chExt cx="3658755" cy="1525671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160FD2E8-86A3-BA51-1D6C-7CD880C98766}"/>
                  </a:ext>
                </a:extLst>
              </p:cNvPr>
              <p:cNvSpPr/>
              <p:nvPr/>
            </p:nvSpPr>
            <p:spPr>
              <a:xfrm>
                <a:off x="-736207" y="4136488"/>
                <a:ext cx="3658755" cy="1525670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09B1E76-79EB-35E5-F7D8-1371DD9E34BA}"/>
                  </a:ext>
                </a:extLst>
              </p:cNvPr>
              <p:cNvSpPr txBox="1"/>
              <p:nvPr/>
            </p:nvSpPr>
            <p:spPr>
              <a:xfrm>
                <a:off x="-736207" y="4136487"/>
                <a:ext cx="365875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/>
                  <a:t>Specify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Init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Configuration</a:t>
                </a:r>
                <a:endParaRPr lang="en-US" sz="1600" b="1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4AC39A-BD5C-8EE7-C4EE-417C8BE4F0BD}"/>
                </a:ext>
              </a:extLst>
            </p:cNvPr>
            <p:cNvSpPr txBox="1"/>
            <p:nvPr/>
          </p:nvSpPr>
          <p:spPr>
            <a:xfrm>
              <a:off x="8924855" y="3185139"/>
              <a:ext cx="4100988" cy="138499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(: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init</a:t>
              </a: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cabinet_1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cabinet_region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plate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plate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_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init_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bowl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_1 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bowl_init_region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4D1A473-2B47-713C-B109-99B7EE99DC2E}"/>
              </a:ext>
            </a:extLst>
          </p:cNvPr>
          <p:cNvGrpSpPr/>
          <p:nvPr/>
        </p:nvGrpSpPr>
        <p:grpSpPr>
          <a:xfrm>
            <a:off x="598065" y="4618411"/>
            <a:ext cx="3654050" cy="1577730"/>
            <a:chOff x="598065" y="4618411"/>
            <a:chExt cx="3654050" cy="157773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FB5276C-3A46-8F6D-6D1C-E7290F670C08}"/>
                </a:ext>
              </a:extLst>
            </p:cNvPr>
            <p:cNvGrpSpPr/>
            <p:nvPr/>
          </p:nvGrpSpPr>
          <p:grpSpPr>
            <a:xfrm>
              <a:off x="598065" y="4618411"/>
              <a:ext cx="3654050" cy="1577730"/>
              <a:chOff x="12708283" y="4390944"/>
              <a:chExt cx="2988923" cy="1577730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55EE64C0-D376-0E73-5F26-FE2A3629565D}"/>
                  </a:ext>
                </a:extLst>
              </p:cNvPr>
              <p:cNvSpPr/>
              <p:nvPr/>
            </p:nvSpPr>
            <p:spPr>
              <a:xfrm>
                <a:off x="12708283" y="4390944"/>
                <a:ext cx="2988923" cy="157773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23DADE7-78BD-5062-E4ED-7D227944F1F4}"/>
                  </a:ext>
                </a:extLst>
              </p:cNvPr>
              <p:cNvSpPr txBox="1"/>
              <p:nvPr/>
            </p:nvSpPr>
            <p:spPr>
              <a:xfrm>
                <a:off x="12754177" y="4390944"/>
                <a:ext cx="289713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/>
                  <a:t>Specify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Task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Goals</a:t>
                </a:r>
                <a:endParaRPr lang="en-US" sz="1600" b="1" dirty="0"/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F441C4-4BB0-8A57-639C-DB98704F60A2}"/>
                </a:ext>
              </a:extLst>
            </p:cNvPr>
            <p:cNvSpPr txBox="1"/>
            <p:nvPr/>
          </p:nvSpPr>
          <p:spPr>
            <a:xfrm>
              <a:off x="598065" y="5066887"/>
              <a:ext cx="3088518" cy="101566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(:goal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(and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(Open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cabinet_1_top_drawer)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(In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bowl_1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cabinet_1_top_drawer)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  <a:p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pic>
        <p:nvPicPr>
          <p:cNvPr id="7" name="procedural_generation_example">
            <a:hlinkClick r:id="" action="ppaction://media"/>
            <a:extLst>
              <a:ext uri="{FF2B5EF4-FFF2-40B4-BE49-F238E27FC236}">
                <a16:creationId xmlns:a16="http://schemas.microsoft.com/office/drawing/2014/main" id="{AFA473BA-640B-550D-863B-C4BD33F23B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206565" y="1278410"/>
            <a:ext cx="6539652" cy="3678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044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1000">
        <p159:morph option="byObject"/>
      </p:transition>
    </mc:Choice>
    <mc:Fallback xmlns="">
      <p:transition advTm="1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9466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23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24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5" fill="hold">
                      <p:stCondLst>
                        <p:cond delay="0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8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422D4F9-8310-F03F-3921-5EAC70A0EAC4}"/>
              </a:ext>
            </a:extLst>
          </p:cNvPr>
          <p:cNvGrpSpPr/>
          <p:nvPr/>
        </p:nvGrpSpPr>
        <p:grpSpPr>
          <a:xfrm>
            <a:off x="445783" y="1117356"/>
            <a:ext cx="3984300" cy="5306496"/>
            <a:chOff x="8161808" y="881935"/>
            <a:chExt cx="3984300" cy="4970225"/>
          </a:xfrm>
        </p:grpSpPr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A08D5C5-0675-4C12-AC5B-ECE843D365C8}"/>
                </a:ext>
              </a:extLst>
            </p:cNvPr>
            <p:cNvSpPr/>
            <p:nvPr/>
          </p:nvSpPr>
          <p:spPr>
            <a:xfrm>
              <a:off x="8161808" y="881935"/>
              <a:ext cx="3984300" cy="4970225"/>
            </a:xfrm>
            <a:prstGeom prst="roundRect">
              <a:avLst>
                <a:gd name="adj" fmla="val 7104"/>
              </a:avLst>
            </a:prstGeom>
            <a:solidFill>
              <a:schemeClr val="bg1">
                <a:lumMod val="95000"/>
              </a:schemeClr>
            </a:solidFill>
            <a:ln w="38100">
              <a:noFill/>
            </a:ln>
            <a:effectLst>
              <a:outerShdw blurRad="137413" dist="10460" dir="2700000" sx="101000" sy="101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65434899-16CB-3355-BDB9-0752C782F23F}"/>
                </a:ext>
              </a:extLst>
            </p:cNvPr>
            <p:cNvGrpSpPr/>
            <p:nvPr/>
          </p:nvGrpSpPr>
          <p:grpSpPr>
            <a:xfrm>
              <a:off x="8392663" y="896748"/>
              <a:ext cx="3386165" cy="873567"/>
              <a:chOff x="8383491" y="804709"/>
              <a:chExt cx="3386165" cy="873567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AA6CD4C0-EE26-2701-9982-6B64828B848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b="20418"/>
              <a:stretch/>
            </p:blipFill>
            <p:spPr>
              <a:xfrm>
                <a:off x="8383491" y="804709"/>
                <a:ext cx="1070395" cy="851848"/>
              </a:xfrm>
              <a:prstGeom prst="rect">
                <a:avLst/>
              </a:prstGeom>
            </p:spPr>
          </p:pic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618F0884-A047-BA9E-6649-19C01E27E939}"/>
                  </a:ext>
                </a:extLst>
              </p:cNvPr>
              <p:cNvSpPr txBox="1"/>
              <p:nvPr/>
            </p:nvSpPr>
            <p:spPr>
              <a:xfrm>
                <a:off x="9102941" y="834774"/>
                <a:ext cx="2666715" cy="84350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Procedural</a:t>
                </a:r>
                <a:r>
                  <a:rPr lang="zh-CN" altLang="en-US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 </a:t>
                </a:r>
                <a:r>
                  <a:rPr lang="en-US" altLang="zh-CN" sz="28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Generation</a:t>
                </a:r>
                <a:endParaRPr lang="en-US" b="1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</p:grpSp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CE59AFB0-06FF-E157-4338-AC29AFC6B820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D01EB4A-D383-F042-12E5-3CA8C18ECFCA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A9BCD199-DAD5-DEF2-A092-3A0EA905A0C8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 err="1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Robosuite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-Based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Task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Procedural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Generation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  <p:pic>
        <p:nvPicPr>
          <p:cNvPr id="8" name="Picture 7">
            <a:extLst>
              <a:ext uri="{FF2B5EF4-FFF2-40B4-BE49-F238E27FC236}">
                <a16:creationId xmlns:a16="http://schemas.microsoft.com/office/drawing/2014/main" id="{AB14966F-2270-8888-5113-DE7475A2360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18402"/>
          <a:stretch/>
        </p:blipFill>
        <p:spPr>
          <a:xfrm>
            <a:off x="1902735" y="2133589"/>
            <a:ext cx="1070395" cy="873421"/>
          </a:xfrm>
          <a:prstGeom prst="rect">
            <a:avLst/>
          </a:prstGeom>
        </p:spPr>
      </p:pic>
      <p:pic>
        <p:nvPicPr>
          <p:cNvPr id="10" name="Picture 9" descr="A picture containing text&#10;&#10;Description automatically generated">
            <a:extLst>
              <a:ext uri="{FF2B5EF4-FFF2-40B4-BE49-F238E27FC236}">
                <a16:creationId xmlns:a16="http://schemas.microsoft.com/office/drawing/2014/main" id="{5332085B-8792-CC3D-2601-3011AE731BA8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t="15104" b="24977"/>
          <a:stretch>
            <a:fillRect/>
          </a:stretch>
        </p:blipFill>
        <p:spPr>
          <a:xfrm>
            <a:off x="5432142" y="1373529"/>
            <a:ext cx="6604017" cy="3957016"/>
          </a:xfrm>
          <a:custGeom>
            <a:avLst/>
            <a:gdLst>
              <a:gd name="connsiteX0" fmla="*/ 3886200 w 7772400"/>
              <a:gd name="connsiteY0" fmla="*/ 0 h 4657092"/>
              <a:gd name="connsiteX1" fmla="*/ 7772400 w 7772400"/>
              <a:gd name="connsiteY1" fmla="*/ 2328546 h 4657092"/>
              <a:gd name="connsiteX2" fmla="*/ 3886200 w 7772400"/>
              <a:gd name="connsiteY2" fmla="*/ 4657092 h 4657092"/>
              <a:gd name="connsiteX3" fmla="*/ 0 w 7772400"/>
              <a:gd name="connsiteY3" fmla="*/ 2328546 h 4657092"/>
              <a:gd name="connsiteX4" fmla="*/ 3886200 w 7772400"/>
              <a:gd name="connsiteY4" fmla="*/ 0 h 4657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4657092">
                <a:moveTo>
                  <a:pt x="3886200" y="0"/>
                </a:moveTo>
                <a:cubicBezTo>
                  <a:pt x="6032489" y="0"/>
                  <a:pt x="7772400" y="1042526"/>
                  <a:pt x="7772400" y="2328546"/>
                </a:cubicBezTo>
                <a:cubicBezTo>
                  <a:pt x="7772400" y="3614566"/>
                  <a:pt x="6032489" y="4657092"/>
                  <a:pt x="3886200" y="4657092"/>
                </a:cubicBezTo>
                <a:cubicBezTo>
                  <a:pt x="1739911" y="4657092"/>
                  <a:pt x="0" y="3614566"/>
                  <a:pt x="0" y="2328546"/>
                </a:cubicBezTo>
                <a:cubicBezTo>
                  <a:pt x="0" y="1042526"/>
                  <a:pt x="1739911" y="0"/>
                  <a:pt x="3886200" y="0"/>
                </a:cubicBezTo>
                <a:close/>
              </a:path>
            </a:pathLst>
          </a:custGeom>
          <a:effectLst>
            <a:outerShdw blurRad="308458" sx="101000" sy="101000" algn="ctr" rotWithShape="0">
              <a:prstClr val="black">
                <a:alpha val="40000"/>
              </a:prstClr>
            </a:outerShdw>
          </a:effectLst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4A22C816-7C5E-EEE7-565A-2C2FBF3F560F}"/>
              </a:ext>
            </a:extLst>
          </p:cNvPr>
          <p:cNvSpPr txBox="1"/>
          <p:nvPr/>
        </p:nvSpPr>
        <p:spPr>
          <a:xfrm>
            <a:off x="5577009" y="5564360"/>
            <a:ext cx="6096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Number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of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tasks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that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can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go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to</a:t>
            </a:r>
            <a:r>
              <a:rPr lang="zh-CN" altLang="en-US" sz="2800" b="1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∞</a:t>
            </a:r>
            <a:endParaRPr lang="en-US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E61D53C-B695-DD02-84F8-2FB29D2A70AF}"/>
              </a:ext>
            </a:extLst>
          </p:cNvPr>
          <p:cNvGrpSpPr/>
          <p:nvPr/>
        </p:nvGrpSpPr>
        <p:grpSpPr>
          <a:xfrm>
            <a:off x="598065" y="2966519"/>
            <a:ext cx="4100988" cy="1596931"/>
            <a:chOff x="8924855" y="2973203"/>
            <a:chExt cx="4100988" cy="1596931"/>
          </a:xfrm>
        </p:grpSpPr>
        <p:grpSp>
          <p:nvGrpSpPr>
            <p:cNvPr id="22" name="Group 21">
              <a:extLst>
                <a:ext uri="{FF2B5EF4-FFF2-40B4-BE49-F238E27FC236}">
                  <a16:creationId xmlns:a16="http://schemas.microsoft.com/office/drawing/2014/main" id="{3BDE54A7-29B3-AA11-B73D-E5F573CC8FBF}"/>
                </a:ext>
              </a:extLst>
            </p:cNvPr>
            <p:cNvGrpSpPr/>
            <p:nvPr/>
          </p:nvGrpSpPr>
          <p:grpSpPr>
            <a:xfrm>
              <a:off x="8924855" y="2973203"/>
              <a:ext cx="3658755" cy="1525671"/>
              <a:chOff x="-736207" y="4136487"/>
              <a:chExt cx="3658755" cy="1525671"/>
            </a:xfrm>
          </p:grpSpPr>
          <p:sp>
            <p:nvSpPr>
              <p:cNvPr id="24" name="Rounded Rectangle 23">
                <a:extLst>
                  <a:ext uri="{FF2B5EF4-FFF2-40B4-BE49-F238E27FC236}">
                    <a16:creationId xmlns:a16="http://schemas.microsoft.com/office/drawing/2014/main" id="{160FD2E8-86A3-BA51-1D6C-7CD880C98766}"/>
                  </a:ext>
                </a:extLst>
              </p:cNvPr>
              <p:cNvSpPr/>
              <p:nvPr/>
            </p:nvSpPr>
            <p:spPr>
              <a:xfrm>
                <a:off x="-736207" y="4136488"/>
                <a:ext cx="3658755" cy="1525670"/>
              </a:xfrm>
              <a:prstGeom prst="roundRect">
                <a:avLst/>
              </a:prstGeom>
              <a:solidFill>
                <a:schemeClr val="tx2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409B1E76-79EB-35E5-F7D8-1371DD9E34BA}"/>
                  </a:ext>
                </a:extLst>
              </p:cNvPr>
              <p:cNvSpPr txBox="1"/>
              <p:nvPr/>
            </p:nvSpPr>
            <p:spPr>
              <a:xfrm>
                <a:off x="-736207" y="4136487"/>
                <a:ext cx="3658755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/>
                  <a:t>Specify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Init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Configuration</a:t>
                </a:r>
                <a:endParaRPr lang="en-US" sz="1600" b="1" dirty="0"/>
              </a:p>
            </p:txBody>
          </p:sp>
        </p:grp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2D4AC39A-BD5C-8EE7-C4EE-417C8BE4F0BD}"/>
                </a:ext>
              </a:extLst>
            </p:cNvPr>
            <p:cNvSpPr txBox="1"/>
            <p:nvPr/>
          </p:nvSpPr>
          <p:spPr>
            <a:xfrm>
              <a:off x="8924855" y="3185139"/>
              <a:ext cx="4100988" cy="1384995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(: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init</a:t>
              </a: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cabinet_1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cabinet_region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plate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plate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_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init_</a:t>
              </a:r>
              <a:r>
                <a:rPr lang="en-US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(On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bowl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_1 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 </a:t>
              </a:r>
              <a:r>
                <a:rPr lang="en-US" altLang="zh-CN" sz="1200" dirty="0" err="1">
                  <a:latin typeface="Consolas" panose="020B0609020204030204" pitchFamily="49" charset="0"/>
                  <a:cs typeface="Consolas" panose="020B0609020204030204" pitchFamily="49" charset="0"/>
                </a:rPr>
                <a:t>bowl_init_region</a:t>
              </a: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br>
                <a:rPr 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</a:b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04D1A473-2B47-713C-B109-99B7EE99DC2E}"/>
              </a:ext>
            </a:extLst>
          </p:cNvPr>
          <p:cNvGrpSpPr/>
          <p:nvPr/>
        </p:nvGrpSpPr>
        <p:grpSpPr>
          <a:xfrm>
            <a:off x="598065" y="4618411"/>
            <a:ext cx="3654050" cy="1577730"/>
            <a:chOff x="598065" y="4618411"/>
            <a:chExt cx="3654050" cy="1577730"/>
          </a:xfrm>
        </p:grpSpPr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8FB5276C-3A46-8F6D-6D1C-E7290F670C08}"/>
                </a:ext>
              </a:extLst>
            </p:cNvPr>
            <p:cNvGrpSpPr/>
            <p:nvPr/>
          </p:nvGrpSpPr>
          <p:grpSpPr>
            <a:xfrm>
              <a:off x="598065" y="4618411"/>
              <a:ext cx="3654050" cy="1577730"/>
              <a:chOff x="12708283" y="4390944"/>
              <a:chExt cx="2988923" cy="1577730"/>
            </a:xfrm>
          </p:grpSpPr>
          <p:sp>
            <p:nvSpPr>
              <p:cNvPr id="29" name="Rounded Rectangle 28">
                <a:extLst>
                  <a:ext uri="{FF2B5EF4-FFF2-40B4-BE49-F238E27FC236}">
                    <a16:creationId xmlns:a16="http://schemas.microsoft.com/office/drawing/2014/main" id="{55EE64C0-D376-0E73-5F26-FE2A3629565D}"/>
                  </a:ext>
                </a:extLst>
              </p:cNvPr>
              <p:cNvSpPr/>
              <p:nvPr/>
            </p:nvSpPr>
            <p:spPr>
              <a:xfrm>
                <a:off x="12708283" y="4390944"/>
                <a:ext cx="2988923" cy="1577730"/>
              </a:xfrm>
              <a:prstGeom prst="roundRect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>
                <a:noFill/>
              </a:ln>
            </p:spPr>
            <p:style>
              <a:lnRef idx="2">
                <a:schemeClr val="accent2">
                  <a:shade val="50000"/>
                </a:schemeClr>
              </a:lnRef>
              <a:fillRef idx="1">
                <a:schemeClr val="accent2"/>
              </a:fillRef>
              <a:effectRef idx="0">
                <a:schemeClr val="accent2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23DADE7-78BD-5062-E4ED-7D227944F1F4}"/>
                  </a:ext>
                </a:extLst>
              </p:cNvPr>
              <p:cNvSpPr txBox="1"/>
              <p:nvPr/>
            </p:nvSpPr>
            <p:spPr>
              <a:xfrm>
                <a:off x="12754177" y="4390944"/>
                <a:ext cx="2897133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/>
                  <a:t>Specify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Task</a:t>
                </a:r>
                <a:r>
                  <a:rPr lang="zh-CN" altLang="en-US" sz="1600" b="1" dirty="0"/>
                  <a:t> </a:t>
                </a:r>
                <a:r>
                  <a:rPr lang="en-US" altLang="zh-CN" sz="1600" b="1" dirty="0"/>
                  <a:t>Goals</a:t>
                </a:r>
                <a:endParaRPr lang="en-US" sz="1600" b="1" dirty="0"/>
              </a:p>
            </p:txBody>
          </p:sp>
        </p:grp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C2F441C4-4BB0-8A57-639C-DB98704F60A2}"/>
                </a:ext>
              </a:extLst>
            </p:cNvPr>
            <p:cNvSpPr txBox="1"/>
            <p:nvPr/>
          </p:nvSpPr>
          <p:spPr>
            <a:xfrm>
              <a:off x="598065" y="5066887"/>
              <a:ext cx="3088518" cy="1015663"/>
            </a:xfrm>
            <a:prstGeom prst="rect">
              <a:avLst/>
            </a:prstGeom>
            <a:noFill/>
            <a:ln w="38100">
              <a:noFill/>
            </a:ln>
          </p:spPr>
          <p:txBody>
            <a:bodyPr wrap="square" rtlCol="0">
              <a:spAutoFit/>
            </a:bodyPr>
            <a:lstStyle/>
            <a:p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(:goal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(and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(Open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cabinet_1_top_drawer)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(In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bowl_1</a:t>
              </a:r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cabinet_1_top_drawer)</a:t>
              </a:r>
            </a:p>
            <a:p>
              <a:r>
                <a:rPr lang="zh-CN" altLang="en-US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  </a:t>
              </a:r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</a:p>
            <a:p>
              <a:r>
                <a:rPr lang="en-US" altLang="zh-CN" sz="1200" dirty="0">
                  <a:latin typeface="Consolas" panose="020B0609020204030204" pitchFamily="49" charset="0"/>
                  <a:cs typeface="Consolas" panose="020B0609020204030204" pitchFamily="49" charset="0"/>
                </a:rPr>
                <a:t>)</a:t>
              </a:r>
              <a:endParaRPr lang="en-US" sz="1200" dirty="0">
                <a:latin typeface="Consolas" panose="020B0609020204030204" pitchFamily="49" charset="0"/>
                <a:cs typeface="Consolas" panose="020B0609020204030204" pitchFamily="49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173411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000">
        <p159:morph option="byObject"/>
      </p:transition>
    </mc:Choice>
    <mc:Fallback xmlns="">
      <p:transition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74" name="Picture 473" descr="A picture containing text&#10;&#10;Description automatically generated">
            <a:extLst>
              <a:ext uri="{FF2B5EF4-FFF2-40B4-BE49-F238E27FC236}">
                <a16:creationId xmlns:a16="http://schemas.microsoft.com/office/drawing/2014/main" id="{1FA737BA-0580-B7BC-587D-3D209596F743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15104" b="24977"/>
          <a:stretch>
            <a:fillRect/>
          </a:stretch>
        </p:blipFill>
        <p:spPr>
          <a:xfrm>
            <a:off x="2636861" y="2108825"/>
            <a:ext cx="6604017" cy="3957016"/>
          </a:xfrm>
          <a:custGeom>
            <a:avLst/>
            <a:gdLst>
              <a:gd name="connsiteX0" fmla="*/ 3886200 w 7772400"/>
              <a:gd name="connsiteY0" fmla="*/ 0 h 4657092"/>
              <a:gd name="connsiteX1" fmla="*/ 7772400 w 7772400"/>
              <a:gd name="connsiteY1" fmla="*/ 2328546 h 4657092"/>
              <a:gd name="connsiteX2" fmla="*/ 3886200 w 7772400"/>
              <a:gd name="connsiteY2" fmla="*/ 4657092 h 4657092"/>
              <a:gd name="connsiteX3" fmla="*/ 0 w 7772400"/>
              <a:gd name="connsiteY3" fmla="*/ 2328546 h 4657092"/>
              <a:gd name="connsiteX4" fmla="*/ 3886200 w 7772400"/>
              <a:gd name="connsiteY4" fmla="*/ 0 h 46570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72400" h="4657092">
                <a:moveTo>
                  <a:pt x="3886200" y="0"/>
                </a:moveTo>
                <a:cubicBezTo>
                  <a:pt x="6032489" y="0"/>
                  <a:pt x="7772400" y="1042526"/>
                  <a:pt x="7772400" y="2328546"/>
                </a:cubicBezTo>
                <a:cubicBezTo>
                  <a:pt x="7772400" y="3614566"/>
                  <a:pt x="6032489" y="4657092"/>
                  <a:pt x="3886200" y="4657092"/>
                </a:cubicBezTo>
                <a:cubicBezTo>
                  <a:pt x="1739911" y="4657092"/>
                  <a:pt x="0" y="3614566"/>
                  <a:pt x="0" y="2328546"/>
                </a:cubicBezTo>
                <a:cubicBezTo>
                  <a:pt x="0" y="1042526"/>
                  <a:pt x="1739911" y="0"/>
                  <a:pt x="3886200" y="0"/>
                </a:cubicBezTo>
                <a:close/>
              </a:path>
            </a:pathLst>
          </a:custGeom>
          <a:effectLst>
            <a:outerShdw blurRad="308458" sx="101000" sy="101000" algn="ctr" rotWithShape="0">
              <a:prstClr val="black">
                <a:alpha val="40000"/>
              </a:prstClr>
            </a:outerShdw>
          </a:effec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15A8EF71-A54E-BB3D-8943-478357F315B9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CF30257-1D2D-F8A9-2BBA-E52499B380DC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00AB63-214A-1DC4-A2A4-EF6120DB7F3F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LIBERO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offers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…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  <p:sp>
        <p:nvSpPr>
          <p:cNvPr id="455" name="TextBox 454">
            <a:extLst>
              <a:ext uri="{FF2B5EF4-FFF2-40B4-BE49-F238E27FC236}">
                <a16:creationId xmlns:a16="http://schemas.microsoft.com/office/drawing/2014/main" id="{AE18D75D-663E-5AE5-BD42-0EA8B0D77827}"/>
              </a:ext>
            </a:extLst>
          </p:cNvPr>
          <p:cNvSpPr txBox="1"/>
          <p:nvPr/>
        </p:nvSpPr>
        <p:spPr>
          <a:xfrm>
            <a:off x="3560660" y="1041814"/>
            <a:ext cx="475641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Four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task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suites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disentangled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and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entangled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knowledge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transfer</a:t>
            </a:r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482" name="Group 481">
            <a:extLst>
              <a:ext uri="{FF2B5EF4-FFF2-40B4-BE49-F238E27FC236}">
                <a16:creationId xmlns:a16="http://schemas.microsoft.com/office/drawing/2014/main" id="{5ED6A75B-424C-126A-D0D4-967FBE1600F3}"/>
              </a:ext>
            </a:extLst>
          </p:cNvPr>
          <p:cNvGrpSpPr/>
          <p:nvPr/>
        </p:nvGrpSpPr>
        <p:grpSpPr>
          <a:xfrm>
            <a:off x="6957092" y="4588773"/>
            <a:ext cx="4875277" cy="1931597"/>
            <a:chOff x="6957092" y="3982276"/>
            <a:chExt cx="4875277" cy="1931597"/>
          </a:xfrm>
        </p:grpSpPr>
        <p:sp>
          <p:nvSpPr>
            <p:cNvPr id="476" name="Triangle 475">
              <a:extLst>
                <a:ext uri="{FF2B5EF4-FFF2-40B4-BE49-F238E27FC236}">
                  <a16:creationId xmlns:a16="http://schemas.microsoft.com/office/drawing/2014/main" id="{94916840-418A-B565-97EB-BC06547A0FE7}"/>
                </a:ext>
              </a:extLst>
            </p:cNvPr>
            <p:cNvSpPr/>
            <p:nvPr/>
          </p:nvSpPr>
          <p:spPr>
            <a:xfrm rot="16200000">
              <a:off x="6998463" y="3971037"/>
              <a:ext cx="1789447" cy="1872189"/>
            </a:xfrm>
            <a:prstGeom prst="triangle">
              <a:avLst>
                <a:gd name="adj" fmla="val 66640"/>
              </a:avLst>
            </a:pr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FC1A3535-1699-C93C-4D10-CD511C1B7274}"/>
                </a:ext>
              </a:extLst>
            </p:cNvPr>
            <p:cNvGrpSpPr/>
            <p:nvPr/>
          </p:nvGrpSpPr>
          <p:grpSpPr>
            <a:xfrm>
              <a:off x="8591245" y="3982276"/>
              <a:ext cx="3241124" cy="1931597"/>
              <a:chOff x="10881935" y="5050740"/>
              <a:chExt cx="5886197" cy="3507969"/>
            </a:xfrm>
          </p:grpSpPr>
          <p:sp>
            <p:nvSpPr>
              <p:cNvPr id="56" name="Rounded Rectangle 55">
                <a:extLst>
                  <a:ext uri="{FF2B5EF4-FFF2-40B4-BE49-F238E27FC236}">
                    <a16:creationId xmlns:a16="http://schemas.microsoft.com/office/drawing/2014/main" id="{C6B8EEB4-FC89-0322-B52C-F4B3BB47A83C}"/>
                  </a:ext>
                </a:extLst>
              </p:cNvPr>
              <p:cNvSpPr/>
              <p:nvPr/>
            </p:nvSpPr>
            <p:spPr>
              <a:xfrm>
                <a:off x="10881935" y="5050741"/>
                <a:ext cx="5886197" cy="3507968"/>
              </a:xfrm>
              <a:prstGeom prst="roundRect">
                <a:avLst>
                  <a:gd name="adj" fmla="val 7652"/>
                </a:avLst>
              </a:prstGeom>
              <a:solidFill>
                <a:schemeClr val="bg1">
                  <a:alpha val="83000"/>
                </a:schemeClr>
              </a:solidFill>
              <a:ln w="38100">
                <a:noFill/>
              </a:ln>
              <a:effectLst>
                <a:outerShdw blurRad="137413" dist="10460" dir="2700000" sx="101000" sy="101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481699C5-074E-A530-1A1A-2D088E9ED786}"/>
                  </a:ext>
                </a:extLst>
              </p:cNvPr>
              <p:cNvSpPr txBox="1"/>
              <p:nvPr/>
            </p:nvSpPr>
            <p:spPr>
              <a:xfrm>
                <a:off x="12316837" y="5050740"/>
                <a:ext cx="3016392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600" b="1" dirty="0">
                    <a:solidFill>
                      <a:sysClr val="windowText" lastClr="000000"/>
                    </a:solidFill>
                    <a:latin typeface="Segoe UI" panose="020B0502040204020203" pitchFamily="34" charset="0"/>
                    <a:cs typeface="Segoe UI" panose="020B0502040204020203" pitchFamily="34" charset="0"/>
                  </a:rPr>
                  <a:t>LIBERO-100</a:t>
                </a:r>
                <a:endParaRPr lang="en-US" sz="1600" b="1" dirty="0">
                  <a:latin typeface="Segoe UI" panose="020B0502040204020203" pitchFamily="34" charset="0"/>
                  <a:cs typeface="Segoe UI" panose="020B0502040204020203" pitchFamily="34" charset="0"/>
                </a:endParaRPr>
              </a:p>
            </p:txBody>
          </p:sp>
          <p:grpSp>
            <p:nvGrpSpPr>
              <p:cNvPr id="58" name="Group 57">
                <a:extLst>
                  <a:ext uri="{FF2B5EF4-FFF2-40B4-BE49-F238E27FC236}">
                    <a16:creationId xmlns:a16="http://schemas.microsoft.com/office/drawing/2014/main" id="{912A405C-0752-CD3A-086A-FEC0E08ECAB5}"/>
                  </a:ext>
                </a:extLst>
              </p:cNvPr>
              <p:cNvGrpSpPr/>
              <p:nvPr/>
            </p:nvGrpSpPr>
            <p:grpSpPr>
              <a:xfrm>
                <a:off x="11030781" y="5611529"/>
                <a:ext cx="5597957" cy="2790984"/>
                <a:chOff x="11554619" y="3972332"/>
                <a:chExt cx="5597957" cy="2790984"/>
              </a:xfrm>
            </p:grpSpPr>
            <p:pic>
              <p:nvPicPr>
                <p:cNvPr id="59" name="Picture 58" descr="A picture containing indoor&#10;&#10;Description automatically generated">
                  <a:extLst>
                    <a:ext uri="{FF2B5EF4-FFF2-40B4-BE49-F238E27FC236}">
                      <a16:creationId xmlns:a16="http://schemas.microsoft.com/office/drawing/2014/main" id="{353C8B46-1E6F-D6B6-ADB9-CC5CF870D23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9226" b="16043"/>
                <a:stretch/>
              </p:blipFill>
              <p:spPr>
                <a:xfrm>
                  <a:off x="15323776" y="3972332"/>
                  <a:ext cx="1828800" cy="1366693"/>
                </a:xfrm>
                <a:prstGeom prst="rect">
                  <a:avLst/>
                </a:prstGeom>
              </p:spPr>
            </p:pic>
            <p:pic>
              <p:nvPicPr>
                <p:cNvPr id="60" name="Picture 59" descr="A picture containing indoor, toy&#10;&#10;Description automatically generated">
                  <a:extLst>
                    <a:ext uri="{FF2B5EF4-FFF2-40B4-BE49-F238E27FC236}">
                      <a16:creationId xmlns:a16="http://schemas.microsoft.com/office/drawing/2014/main" id="{7F78BD32-0756-E5E9-7FF4-0A710C1E198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t="11203" b="14066"/>
                <a:stretch/>
              </p:blipFill>
              <p:spPr>
                <a:xfrm>
                  <a:off x="11554619" y="3977710"/>
                  <a:ext cx="1828800" cy="1366693"/>
                </a:xfrm>
                <a:prstGeom prst="rect">
                  <a:avLst/>
                </a:prstGeom>
              </p:spPr>
            </p:pic>
            <p:pic>
              <p:nvPicPr>
                <p:cNvPr id="61" name="Picture 60" descr="A picture containing indoor, table, wall, coffee&#10;&#10;Description automatically generated">
                  <a:extLst>
                    <a:ext uri="{FF2B5EF4-FFF2-40B4-BE49-F238E27FC236}">
                      <a16:creationId xmlns:a16="http://schemas.microsoft.com/office/drawing/2014/main" id="{5C78DE9A-921B-EA03-7DEA-38899DDD537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t="15781" b="9487"/>
                <a:stretch/>
              </p:blipFill>
              <p:spPr>
                <a:xfrm>
                  <a:off x="13451490" y="3972332"/>
                  <a:ext cx="1828800" cy="1366693"/>
                </a:xfrm>
                <a:prstGeom prst="rect">
                  <a:avLst/>
                </a:prstGeom>
              </p:spPr>
            </p:pic>
            <p:pic>
              <p:nvPicPr>
                <p:cNvPr id="62" name="Picture 61" descr="A group of coffee cups on a table&#10;&#10;Description automatically generated with low confidence">
                  <a:extLst>
                    <a:ext uri="{FF2B5EF4-FFF2-40B4-BE49-F238E27FC236}">
                      <a16:creationId xmlns:a16="http://schemas.microsoft.com/office/drawing/2014/main" id="{77383CF6-F206-1D00-23B7-A25BF31A710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t="12364" b="12904"/>
                <a:stretch/>
              </p:blipFill>
              <p:spPr>
                <a:xfrm>
                  <a:off x="11561214" y="5396623"/>
                  <a:ext cx="1828800" cy="1366693"/>
                </a:xfrm>
                <a:prstGeom prst="rect">
                  <a:avLst/>
                </a:prstGeom>
              </p:spPr>
            </p:pic>
            <p:pic>
              <p:nvPicPr>
                <p:cNvPr id="63" name="Picture 62" descr="A picture containing indoor&#10;&#10;Description automatically generated">
                  <a:extLst>
                    <a:ext uri="{FF2B5EF4-FFF2-40B4-BE49-F238E27FC236}">
                      <a16:creationId xmlns:a16="http://schemas.microsoft.com/office/drawing/2014/main" id="{95646A30-B6C1-0655-901E-57BF1E13439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8"/>
                <a:srcRect t="12181" b="13087"/>
                <a:stretch/>
              </p:blipFill>
              <p:spPr>
                <a:xfrm>
                  <a:off x="13451490" y="5396623"/>
                  <a:ext cx="1828800" cy="1366693"/>
                </a:xfrm>
                <a:prstGeom prst="rect">
                  <a:avLst/>
                </a:prstGeom>
              </p:spPr>
            </p:pic>
            <p:grpSp>
              <p:nvGrpSpPr>
                <p:cNvPr id="448" name="Group 447">
                  <a:extLst>
                    <a:ext uri="{FF2B5EF4-FFF2-40B4-BE49-F238E27FC236}">
                      <a16:creationId xmlns:a16="http://schemas.microsoft.com/office/drawing/2014/main" id="{23C102E9-CCED-7647-FBE5-D36E65B217D4}"/>
                    </a:ext>
                  </a:extLst>
                </p:cNvPr>
                <p:cNvGrpSpPr/>
                <p:nvPr/>
              </p:nvGrpSpPr>
              <p:grpSpPr>
                <a:xfrm>
                  <a:off x="15724141" y="6050696"/>
                  <a:ext cx="1030052" cy="91440"/>
                  <a:chOff x="18386724" y="5122786"/>
                  <a:chExt cx="1030052" cy="91440"/>
                </a:xfrm>
              </p:grpSpPr>
              <p:sp>
                <p:nvSpPr>
                  <p:cNvPr id="449" name="Oval 448">
                    <a:extLst>
                      <a:ext uri="{FF2B5EF4-FFF2-40B4-BE49-F238E27FC236}">
                        <a16:creationId xmlns:a16="http://schemas.microsoft.com/office/drawing/2014/main" id="{5CBB5274-E0D9-8508-2CCB-5B0188493EAE}"/>
                      </a:ext>
                    </a:extLst>
                  </p:cNvPr>
                  <p:cNvSpPr/>
                  <p:nvPr/>
                </p:nvSpPr>
                <p:spPr>
                  <a:xfrm>
                    <a:off x="18386724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0" name="Oval 449">
                    <a:extLst>
                      <a:ext uri="{FF2B5EF4-FFF2-40B4-BE49-F238E27FC236}">
                        <a16:creationId xmlns:a16="http://schemas.microsoft.com/office/drawing/2014/main" id="{DE52BC8D-96C2-AE6B-2FA1-990B996BA689}"/>
                      </a:ext>
                    </a:extLst>
                  </p:cNvPr>
                  <p:cNvSpPr/>
                  <p:nvPr/>
                </p:nvSpPr>
                <p:spPr>
                  <a:xfrm>
                    <a:off x="18856030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51" name="Oval 450">
                    <a:extLst>
                      <a:ext uri="{FF2B5EF4-FFF2-40B4-BE49-F238E27FC236}">
                        <a16:creationId xmlns:a16="http://schemas.microsoft.com/office/drawing/2014/main" id="{7DA78067-935D-158E-ECA5-C337D5542CD0}"/>
                      </a:ext>
                    </a:extLst>
                  </p:cNvPr>
                  <p:cNvSpPr/>
                  <p:nvPr/>
                </p:nvSpPr>
                <p:spPr>
                  <a:xfrm>
                    <a:off x="19325336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</p:grpSp>
      </p:grpSp>
      <p:grpSp>
        <p:nvGrpSpPr>
          <p:cNvPr id="480" name="Group 479">
            <a:extLst>
              <a:ext uri="{FF2B5EF4-FFF2-40B4-BE49-F238E27FC236}">
                <a16:creationId xmlns:a16="http://schemas.microsoft.com/office/drawing/2014/main" id="{F6142862-44F9-BF80-A624-8480FA8DF458}"/>
              </a:ext>
            </a:extLst>
          </p:cNvPr>
          <p:cNvGrpSpPr/>
          <p:nvPr/>
        </p:nvGrpSpPr>
        <p:grpSpPr>
          <a:xfrm>
            <a:off x="139884" y="2263449"/>
            <a:ext cx="4744729" cy="1593030"/>
            <a:chOff x="139884" y="1656952"/>
            <a:chExt cx="4744729" cy="1593030"/>
          </a:xfrm>
        </p:grpSpPr>
        <p:sp>
          <p:nvSpPr>
            <p:cNvPr id="478" name="Triangle 477">
              <a:extLst>
                <a:ext uri="{FF2B5EF4-FFF2-40B4-BE49-F238E27FC236}">
                  <a16:creationId xmlns:a16="http://schemas.microsoft.com/office/drawing/2014/main" id="{C37424E0-9953-AE4C-7682-28BDFE981213}"/>
                </a:ext>
              </a:extLst>
            </p:cNvPr>
            <p:cNvSpPr/>
            <p:nvPr/>
          </p:nvSpPr>
          <p:spPr>
            <a:xfrm rot="21262285">
              <a:off x="2959540" y="1656952"/>
              <a:ext cx="1925073" cy="1456344"/>
            </a:xfrm>
            <a:prstGeom prst="triangle">
              <a:avLst>
                <a:gd name="adj" fmla="val 8585"/>
              </a:avLst>
            </a:pr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D6DCECA-92ED-CBC8-7F68-8CF13B3F056E}"/>
                </a:ext>
              </a:extLst>
            </p:cNvPr>
            <p:cNvGrpSpPr/>
            <p:nvPr/>
          </p:nvGrpSpPr>
          <p:grpSpPr>
            <a:xfrm>
              <a:off x="139884" y="1725136"/>
              <a:ext cx="3311003" cy="1524846"/>
              <a:chOff x="4478954" y="890642"/>
              <a:chExt cx="5511711" cy="2538358"/>
            </a:xfrm>
          </p:grpSpPr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B95FD460-7A00-A2F8-4926-29919C04E464}"/>
                  </a:ext>
                </a:extLst>
              </p:cNvPr>
              <p:cNvGrpSpPr/>
              <p:nvPr/>
            </p:nvGrpSpPr>
            <p:grpSpPr>
              <a:xfrm>
                <a:off x="4551201" y="890642"/>
                <a:ext cx="5395385" cy="2538358"/>
                <a:chOff x="9347215" y="2058504"/>
                <a:chExt cx="5395385" cy="2538358"/>
              </a:xfrm>
            </p:grpSpPr>
            <p:sp>
              <p:nvSpPr>
                <p:cNvPr id="18" name="Rounded Rectangle 17">
                  <a:extLst>
                    <a:ext uri="{FF2B5EF4-FFF2-40B4-BE49-F238E27FC236}">
                      <a16:creationId xmlns:a16="http://schemas.microsoft.com/office/drawing/2014/main" id="{992DAE9C-C10D-B5A6-CFFA-6D0E0D21673C}"/>
                    </a:ext>
                  </a:extLst>
                </p:cNvPr>
                <p:cNvSpPr/>
                <p:nvPr/>
              </p:nvSpPr>
              <p:spPr>
                <a:xfrm>
                  <a:off x="9347215" y="2061671"/>
                  <a:ext cx="5395385" cy="2535191"/>
                </a:xfrm>
                <a:prstGeom prst="roundRect">
                  <a:avLst>
                    <a:gd name="adj" fmla="val 7652"/>
                  </a:avLst>
                </a:prstGeom>
                <a:solidFill>
                  <a:schemeClr val="bg1">
                    <a:alpha val="83000"/>
                  </a:schemeClr>
                </a:solidFill>
                <a:ln w="38100">
                  <a:noFill/>
                </a:ln>
                <a:effectLst>
                  <a:outerShdw blurRad="137413" dist="10460" dir="2700000" sx="101000" sy="101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19" name="TextBox 18">
                  <a:extLst>
                    <a:ext uri="{FF2B5EF4-FFF2-40B4-BE49-F238E27FC236}">
                      <a16:creationId xmlns:a16="http://schemas.microsoft.com/office/drawing/2014/main" id="{1776F749-600A-5FF6-3572-6758F50C8D51}"/>
                    </a:ext>
                  </a:extLst>
                </p:cNvPr>
                <p:cNvSpPr txBox="1"/>
                <p:nvPr/>
              </p:nvSpPr>
              <p:spPr>
                <a:xfrm>
                  <a:off x="10536711" y="2058504"/>
                  <a:ext cx="301639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ysClr val="windowText" lastClr="00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LIBERO-Spatial</a:t>
                  </a:r>
                  <a:endParaRPr lang="en-US" sz="1600" b="1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pic>
              <p:nvPicPr>
                <p:cNvPr id="20" name="Picture 19" descr="A picture containing indoor&#10;&#10;Description automatically generated">
                  <a:extLst>
                    <a:ext uri="{FF2B5EF4-FFF2-40B4-BE49-F238E27FC236}">
                      <a16:creationId xmlns:a16="http://schemas.microsoft.com/office/drawing/2014/main" id="{14AB3464-A2C2-74C3-83A5-B7CD1D8051F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12117" b="13258"/>
                <a:stretch/>
              </p:blipFill>
              <p:spPr>
                <a:xfrm>
                  <a:off x="9498496" y="2619293"/>
                  <a:ext cx="1828800" cy="1364746"/>
                </a:xfrm>
                <a:prstGeom prst="rect">
                  <a:avLst/>
                </a:prstGeom>
              </p:spPr>
            </p:pic>
            <p:grpSp>
              <p:nvGrpSpPr>
                <p:cNvPr id="21" name="Group 20">
                  <a:extLst>
                    <a:ext uri="{FF2B5EF4-FFF2-40B4-BE49-F238E27FC236}">
                      <a16:creationId xmlns:a16="http://schemas.microsoft.com/office/drawing/2014/main" id="{E8DF3654-53B0-972C-C605-10492DE5FB91}"/>
                    </a:ext>
                  </a:extLst>
                </p:cNvPr>
                <p:cNvGrpSpPr/>
                <p:nvPr/>
              </p:nvGrpSpPr>
              <p:grpSpPr>
                <a:xfrm>
                  <a:off x="13385879" y="3369689"/>
                  <a:ext cx="1030052" cy="91440"/>
                  <a:chOff x="19996449" y="3922636"/>
                  <a:chExt cx="1030052" cy="91440"/>
                </a:xfrm>
              </p:grpSpPr>
              <p:sp>
                <p:nvSpPr>
                  <p:cNvPr id="23" name="Oval 22">
                    <a:extLst>
                      <a:ext uri="{FF2B5EF4-FFF2-40B4-BE49-F238E27FC236}">
                        <a16:creationId xmlns:a16="http://schemas.microsoft.com/office/drawing/2014/main" id="{08934AE4-5278-EC33-2238-5405B92150FE}"/>
                      </a:ext>
                    </a:extLst>
                  </p:cNvPr>
                  <p:cNvSpPr/>
                  <p:nvPr/>
                </p:nvSpPr>
                <p:spPr>
                  <a:xfrm>
                    <a:off x="19996449" y="392263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4" name="Oval 23">
                    <a:extLst>
                      <a:ext uri="{FF2B5EF4-FFF2-40B4-BE49-F238E27FC236}">
                        <a16:creationId xmlns:a16="http://schemas.microsoft.com/office/drawing/2014/main" id="{C3035EEE-20A0-ECE3-9F79-BD0691140054}"/>
                      </a:ext>
                    </a:extLst>
                  </p:cNvPr>
                  <p:cNvSpPr/>
                  <p:nvPr/>
                </p:nvSpPr>
                <p:spPr>
                  <a:xfrm>
                    <a:off x="20465755" y="392263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25" name="Oval 24">
                    <a:extLst>
                      <a:ext uri="{FF2B5EF4-FFF2-40B4-BE49-F238E27FC236}">
                        <a16:creationId xmlns:a16="http://schemas.microsoft.com/office/drawing/2014/main" id="{2C819204-02C8-9973-3988-559F0D372D48}"/>
                      </a:ext>
                    </a:extLst>
                  </p:cNvPr>
                  <p:cNvSpPr/>
                  <p:nvPr/>
                </p:nvSpPr>
                <p:spPr>
                  <a:xfrm>
                    <a:off x="20935061" y="392263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22" name="Picture 21" descr="A picture containing wall, indoor&#10;&#10;Description automatically generated">
                  <a:extLst>
                    <a:ext uri="{FF2B5EF4-FFF2-40B4-BE49-F238E27FC236}">
                      <a16:creationId xmlns:a16="http://schemas.microsoft.com/office/drawing/2014/main" id="{58AA7A45-8201-C7A1-A820-7780F8A4E64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12688" b="12686"/>
                <a:stretch/>
              </p:blipFill>
              <p:spPr>
                <a:xfrm>
                  <a:off x="11390496" y="2619293"/>
                  <a:ext cx="1828800" cy="1364746"/>
                </a:xfrm>
                <a:prstGeom prst="rect">
                  <a:avLst/>
                </a:prstGeom>
              </p:spPr>
            </p:pic>
          </p:grp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84B36596-7B2C-6051-1AC4-62EEF1F669DB}"/>
                  </a:ext>
                </a:extLst>
              </p:cNvPr>
              <p:cNvSpPr txBox="1"/>
              <p:nvPr/>
            </p:nvSpPr>
            <p:spPr>
              <a:xfrm>
                <a:off x="4478954" y="2907115"/>
                <a:ext cx="55117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Same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objects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,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different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spatial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layouts</a:t>
                </a:r>
                <a:endParaRPr lang="en-US" sz="1400" dirty="0"/>
              </a:p>
            </p:txBody>
          </p:sp>
        </p:grpSp>
      </p:grpSp>
      <p:grpSp>
        <p:nvGrpSpPr>
          <p:cNvPr id="479" name="Group 478">
            <a:extLst>
              <a:ext uri="{FF2B5EF4-FFF2-40B4-BE49-F238E27FC236}">
                <a16:creationId xmlns:a16="http://schemas.microsoft.com/office/drawing/2014/main" id="{140AD657-5715-962D-6474-78DB3B24A22D}"/>
              </a:ext>
            </a:extLst>
          </p:cNvPr>
          <p:cNvGrpSpPr/>
          <p:nvPr/>
        </p:nvGrpSpPr>
        <p:grpSpPr>
          <a:xfrm>
            <a:off x="319536" y="5083914"/>
            <a:ext cx="4966954" cy="1485908"/>
            <a:chOff x="319536" y="4477417"/>
            <a:chExt cx="4966954" cy="1485908"/>
          </a:xfrm>
        </p:grpSpPr>
        <p:sp>
          <p:nvSpPr>
            <p:cNvPr id="477" name="Triangle 476">
              <a:extLst>
                <a:ext uri="{FF2B5EF4-FFF2-40B4-BE49-F238E27FC236}">
                  <a16:creationId xmlns:a16="http://schemas.microsoft.com/office/drawing/2014/main" id="{8CCBC901-DD87-7F00-214D-8A7AEB043542}"/>
                </a:ext>
              </a:extLst>
            </p:cNvPr>
            <p:cNvSpPr/>
            <p:nvPr/>
          </p:nvSpPr>
          <p:spPr>
            <a:xfrm rot="5400000">
              <a:off x="3698264" y="4230837"/>
              <a:ext cx="1243570" cy="1932883"/>
            </a:xfrm>
            <a:prstGeom prst="triangle">
              <a:avLst>
                <a:gd name="adj" fmla="val 0"/>
              </a:avLst>
            </a:pr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62ABD66E-0A0B-921B-14CC-BF735B4D33FB}"/>
                </a:ext>
              </a:extLst>
            </p:cNvPr>
            <p:cNvGrpSpPr/>
            <p:nvPr/>
          </p:nvGrpSpPr>
          <p:grpSpPr>
            <a:xfrm>
              <a:off x="319536" y="4477417"/>
              <a:ext cx="3241124" cy="1485908"/>
              <a:chOff x="596781" y="4381064"/>
              <a:chExt cx="5511711" cy="2526869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2BC09769-22B3-C9FD-14ED-A18297154ED7}"/>
                  </a:ext>
                </a:extLst>
              </p:cNvPr>
              <p:cNvGrpSpPr/>
              <p:nvPr/>
            </p:nvGrpSpPr>
            <p:grpSpPr>
              <a:xfrm>
                <a:off x="657392" y="4381064"/>
                <a:ext cx="5390488" cy="2526869"/>
                <a:chOff x="6941807" y="1753073"/>
                <a:chExt cx="5390488" cy="2526869"/>
              </a:xfrm>
            </p:grpSpPr>
            <p:sp>
              <p:nvSpPr>
                <p:cNvPr id="32" name="Rounded Rectangle 31">
                  <a:extLst>
                    <a:ext uri="{FF2B5EF4-FFF2-40B4-BE49-F238E27FC236}">
                      <a16:creationId xmlns:a16="http://schemas.microsoft.com/office/drawing/2014/main" id="{A8C87DCF-73AA-1424-43EA-44E672BE3009}"/>
                    </a:ext>
                  </a:extLst>
                </p:cNvPr>
                <p:cNvSpPr/>
                <p:nvPr/>
              </p:nvSpPr>
              <p:spPr>
                <a:xfrm>
                  <a:off x="6941807" y="1756240"/>
                  <a:ext cx="5390488" cy="2523702"/>
                </a:xfrm>
                <a:prstGeom prst="roundRect">
                  <a:avLst>
                    <a:gd name="adj" fmla="val 7652"/>
                  </a:avLst>
                </a:prstGeom>
                <a:solidFill>
                  <a:schemeClr val="bg1">
                    <a:alpha val="83000"/>
                  </a:schemeClr>
                </a:solidFill>
                <a:ln w="38100">
                  <a:noFill/>
                </a:ln>
                <a:effectLst>
                  <a:outerShdw blurRad="137413" dist="10460" dir="2700000" sx="101000" sy="101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7D0E81DA-DC64-D4DE-67D5-5FE57BAB6CF9}"/>
                    </a:ext>
                  </a:extLst>
                </p:cNvPr>
                <p:cNvSpPr txBox="1"/>
                <p:nvPr/>
              </p:nvSpPr>
              <p:spPr>
                <a:xfrm>
                  <a:off x="8128855" y="1753073"/>
                  <a:ext cx="301639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ysClr val="windowText" lastClr="00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LIBERO-Object</a:t>
                  </a:r>
                  <a:endParaRPr lang="en-US" sz="1600" b="1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grpSp>
              <p:nvGrpSpPr>
                <p:cNvPr id="34" name="Group 33">
                  <a:extLst>
                    <a:ext uri="{FF2B5EF4-FFF2-40B4-BE49-F238E27FC236}">
                      <a16:creationId xmlns:a16="http://schemas.microsoft.com/office/drawing/2014/main" id="{D75D73B2-23E7-B1B0-FDE1-1D1013D653D9}"/>
                    </a:ext>
                  </a:extLst>
                </p:cNvPr>
                <p:cNvGrpSpPr/>
                <p:nvPr/>
              </p:nvGrpSpPr>
              <p:grpSpPr>
                <a:xfrm>
                  <a:off x="7090653" y="2374758"/>
                  <a:ext cx="3720041" cy="1374240"/>
                  <a:chOff x="10188938" y="6124866"/>
                  <a:chExt cx="3720041" cy="1374240"/>
                </a:xfrm>
              </p:grpSpPr>
              <p:pic>
                <p:nvPicPr>
                  <p:cNvPr id="39" name="Picture 38" descr="A picture containing floor, indoor&#10;&#10;Description automatically generated">
                    <a:extLst>
                      <a:ext uri="{FF2B5EF4-FFF2-40B4-BE49-F238E27FC236}">
                        <a16:creationId xmlns:a16="http://schemas.microsoft.com/office/drawing/2014/main" id="{867644DB-051E-B3E4-F70D-2DAEB4FBA64B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1"/>
                  <a:srcRect t="12295" b="13080"/>
                  <a:stretch/>
                </p:blipFill>
                <p:spPr>
                  <a:xfrm>
                    <a:off x="12080179" y="6134360"/>
                    <a:ext cx="1828800" cy="1364746"/>
                  </a:xfrm>
                  <a:prstGeom prst="rect">
                    <a:avLst/>
                  </a:prstGeom>
                  <a:effectLst/>
                </p:spPr>
              </p:pic>
              <p:pic>
                <p:nvPicPr>
                  <p:cNvPr id="40" name="Picture 39" descr="A picture containing floor, indoor&#10;&#10;Description automatically generated">
                    <a:extLst>
                      <a:ext uri="{FF2B5EF4-FFF2-40B4-BE49-F238E27FC236}">
                        <a16:creationId xmlns:a16="http://schemas.microsoft.com/office/drawing/2014/main" id="{5EA485A9-18BD-38CB-5CCC-1AC3467D3DA7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12"/>
                  <a:srcRect t="12337" b="13258"/>
                  <a:stretch/>
                </p:blipFill>
                <p:spPr>
                  <a:xfrm>
                    <a:off x="10188938" y="6124866"/>
                    <a:ext cx="1828800" cy="1364746"/>
                  </a:xfrm>
                  <a:prstGeom prst="rect">
                    <a:avLst/>
                  </a:prstGeom>
                </p:spPr>
              </p:pic>
            </p:grpSp>
            <p:grpSp>
              <p:nvGrpSpPr>
                <p:cNvPr id="35" name="Group 34">
                  <a:extLst>
                    <a:ext uri="{FF2B5EF4-FFF2-40B4-BE49-F238E27FC236}">
                      <a16:creationId xmlns:a16="http://schemas.microsoft.com/office/drawing/2014/main" id="{7BEF35DE-8A64-7BA1-867F-2AE93C0454B1}"/>
                    </a:ext>
                  </a:extLst>
                </p:cNvPr>
                <p:cNvGrpSpPr/>
                <p:nvPr/>
              </p:nvGrpSpPr>
              <p:grpSpPr>
                <a:xfrm>
                  <a:off x="10999510" y="3057131"/>
                  <a:ext cx="1030052" cy="91440"/>
                  <a:chOff x="18386724" y="5122786"/>
                  <a:chExt cx="1030052" cy="91440"/>
                </a:xfrm>
              </p:grpSpPr>
              <p:sp>
                <p:nvSpPr>
                  <p:cNvPr id="36" name="Oval 35">
                    <a:extLst>
                      <a:ext uri="{FF2B5EF4-FFF2-40B4-BE49-F238E27FC236}">
                        <a16:creationId xmlns:a16="http://schemas.microsoft.com/office/drawing/2014/main" id="{012D2B4F-A60A-DD59-D5A8-FF08BFCC91F3}"/>
                      </a:ext>
                    </a:extLst>
                  </p:cNvPr>
                  <p:cNvSpPr/>
                  <p:nvPr/>
                </p:nvSpPr>
                <p:spPr>
                  <a:xfrm>
                    <a:off x="18386724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7" name="Oval 36">
                    <a:extLst>
                      <a:ext uri="{FF2B5EF4-FFF2-40B4-BE49-F238E27FC236}">
                        <a16:creationId xmlns:a16="http://schemas.microsoft.com/office/drawing/2014/main" id="{52C32B7E-5C15-63A1-824A-5A953A72C368}"/>
                      </a:ext>
                    </a:extLst>
                  </p:cNvPr>
                  <p:cNvSpPr/>
                  <p:nvPr/>
                </p:nvSpPr>
                <p:spPr>
                  <a:xfrm>
                    <a:off x="18856030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38" name="Oval 37">
                    <a:extLst>
                      <a:ext uri="{FF2B5EF4-FFF2-40B4-BE49-F238E27FC236}">
                        <a16:creationId xmlns:a16="http://schemas.microsoft.com/office/drawing/2014/main" id="{848BF98A-489C-9488-4AC5-3C5489442118}"/>
                      </a:ext>
                    </a:extLst>
                  </p:cNvPr>
                  <p:cNvSpPr/>
                  <p:nvPr/>
                </p:nvSpPr>
                <p:spPr>
                  <a:xfrm>
                    <a:off x="19325336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</p:grp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C32A8FC8-25FF-9999-67B9-BBB44A25DB37}"/>
                  </a:ext>
                </a:extLst>
              </p:cNvPr>
              <p:cNvSpPr txBox="1"/>
              <p:nvPr/>
            </p:nvSpPr>
            <p:spPr>
              <a:xfrm>
                <a:off x="596781" y="6425818"/>
                <a:ext cx="55117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Same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spatial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layout,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different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objects</a:t>
                </a:r>
                <a:endParaRPr lang="en-US" sz="1400" dirty="0"/>
              </a:p>
            </p:txBody>
          </p:sp>
        </p:grpSp>
      </p:grpSp>
      <p:grpSp>
        <p:nvGrpSpPr>
          <p:cNvPr id="481" name="Group 480">
            <a:extLst>
              <a:ext uri="{FF2B5EF4-FFF2-40B4-BE49-F238E27FC236}">
                <a16:creationId xmlns:a16="http://schemas.microsoft.com/office/drawing/2014/main" id="{69BACA37-275D-D7F2-4DDE-8B74AA93C12F}"/>
              </a:ext>
            </a:extLst>
          </p:cNvPr>
          <p:cNvGrpSpPr/>
          <p:nvPr/>
        </p:nvGrpSpPr>
        <p:grpSpPr>
          <a:xfrm>
            <a:off x="6969350" y="2044987"/>
            <a:ext cx="6010686" cy="1682386"/>
            <a:chOff x="6969350" y="1438490"/>
            <a:chExt cx="6010686" cy="1682386"/>
          </a:xfrm>
        </p:grpSpPr>
        <p:sp>
          <p:nvSpPr>
            <p:cNvPr id="475" name="Triangle 474">
              <a:extLst>
                <a:ext uri="{FF2B5EF4-FFF2-40B4-BE49-F238E27FC236}">
                  <a16:creationId xmlns:a16="http://schemas.microsoft.com/office/drawing/2014/main" id="{40367F7A-F3EE-8DD9-9265-3B0C44AE5273}"/>
                </a:ext>
              </a:extLst>
            </p:cNvPr>
            <p:cNvSpPr/>
            <p:nvPr/>
          </p:nvSpPr>
          <p:spPr>
            <a:xfrm rot="15075270">
              <a:off x="7257547" y="1487251"/>
              <a:ext cx="1345428" cy="1921822"/>
            </a:xfrm>
            <a:prstGeom prst="triangle">
              <a:avLst>
                <a:gd name="adj" fmla="val 32911"/>
              </a:avLst>
            </a:prstGeom>
            <a:solidFill>
              <a:schemeClr val="bg1">
                <a:lumMod val="95000"/>
                <a:alpha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73" name="Group 472">
              <a:extLst>
                <a:ext uri="{FF2B5EF4-FFF2-40B4-BE49-F238E27FC236}">
                  <a16:creationId xmlns:a16="http://schemas.microsoft.com/office/drawing/2014/main" id="{6A1CA9F2-D3CA-3E12-A2C4-B6BBD62C5B34}"/>
                </a:ext>
              </a:extLst>
            </p:cNvPr>
            <p:cNvGrpSpPr/>
            <p:nvPr/>
          </p:nvGrpSpPr>
          <p:grpSpPr>
            <a:xfrm>
              <a:off x="7468325" y="1438490"/>
              <a:ext cx="5511711" cy="1491562"/>
              <a:chOff x="6732815" y="786728"/>
              <a:chExt cx="5511711" cy="1491562"/>
            </a:xfrm>
          </p:grpSpPr>
          <p:grpSp>
            <p:nvGrpSpPr>
              <p:cNvPr id="459" name="Group 458">
                <a:extLst>
                  <a:ext uri="{FF2B5EF4-FFF2-40B4-BE49-F238E27FC236}">
                    <a16:creationId xmlns:a16="http://schemas.microsoft.com/office/drawing/2014/main" id="{32443BAF-F45B-CF3B-8041-7BEB590855AA}"/>
                  </a:ext>
                </a:extLst>
              </p:cNvPr>
              <p:cNvGrpSpPr/>
              <p:nvPr/>
            </p:nvGrpSpPr>
            <p:grpSpPr>
              <a:xfrm>
                <a:off x="7752591" y="786728"/>
                <a:ext cx="3447413" cy="1491562"/>
                <a:chOff x="5233545" y="4117064"/>
                <a:chExt cx="5385652" cy="2534207"/>
              </a:xfrm>
            </p:grpSpPr>
            <p:sp>
              <p:nvSpPr>
                <p:cNvPr id="461" name="Rounded Rectangle 460">
                  <a:extLst>
                    <a:ext uri="{FF2B5EF4-FFF2-40B4-BE49-F238E27FC236}">
                      <a16:creationId xmlns:a16="http://schemas.microsoft.com/office/drawing/2014/main" id="{6A23B0A7-6C89-3985-EAC2-DC3137509CD0}"/>
                    </a:ext>
                  </a:extLst>
                </p:cNvPr>
                <p:cNvSpPr/>
                <p:nvPr/>
              </p:nvSpPr>
              <p:spPr>
                <a:xfrm>
                  <a:off x="5233545" y="4117064"/>
                  <a:ext cx="5385652" cy="2534207"/>
                </a:xfrm>
                <a:prstGeom prst="roundRect">
                  <a:avLst>
                    <a:gd name="adj" fmla="val 7652"/>
                  </a:avLst>
                </a:prstGeom>
                <a:solidFill>
                  <a:schemeClr val="bg1">
                    <a:alpha val="83000"/>
                  </a:schemeClr>
                </a:solidFill>
                <a:ln w="38100">
                  <a:noFill/>
                </a:ln>
                <a:effectLst>
                  <a:outerShdw blurRad="137413" dist="10460" dir="2700000" sx="101000" sy="101000" algn="tl" rotWithShape="0">
                    <a:prstClr val="black">
                      <a:alpha val="40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465" name="TextBox 464">
                  <a:extLst>
                    <a:ext uri="{FF2B5EF4-FFF2-40B4-BE49-F238E27FC236}">
                      <a16:creationId xmlns:a16="http://schemas.microsoft.com/office/drawing/2014/main" id="{20AC0DFF-77A9-EC03-9CD0-E61F93EBF87E}"/>
                    </a:ext>
                  </a:extLst>
                </p:cNvPr>
                <p:cNvSpPr txBox="1"/>
                <p:nvPr/>
              </p:nvSpPr>
              <p:spPr>
                <a:xfrm>
                  <a:off x="6418175" y="4117064"/>
                  <a:ext cx="3016392" cy="33855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en-US" altLang="zh-CN" sz="1600" b="1" dirty="0">
                      <a:solidFill>
                        <a:sysClr val="windowText" lastClr="000000"/>
                      </a:solidFill>
                      <a:latin typeface="Segoe UI" panose="020B0502040204020203" pitchFamily="34" charset="0"/>
                      <a:cs typeface="Segoe UI" panose="020B0502040204020203" pitchFamily="34" charset="0"/>
                    </a:rPr>
                    <a:t>LIBERO-Goal</a:t>
                  </a:r>
                  <a:endParaRPr lang="en-US" sz="1600" b="1" dirty="0">
                    <a:latin typeface="Segoe UI" panose="020B0502040204020203" pitchFamily="34" charset="0"/>
                    <a:cs typeface="Segoe UI" panose="020B0502040204020203" pitchFamily="34" charset="0"/>
                  </a:endParaRPr>
                </a:p>
              </p:txBody>
            </p:sp>
            <p:grpSp>
              <p:nvGrpSpPr>
                <p:cNvPr id="466" name="Group 465">
                  <a:extLst>
                    <a:ext uri="{FF2B5EF4-FFF2-40B4-BE49-F238E27FC236}">
                      <a16:creationId xmlns:a16="http://schemas.microsoft.com/office/drawing/2014/main" id="{BF98DBD0-A830-2B04-102B-6745F7A3B33A}"/>
                    </a:ext>
                  </a:extLst>
                </p:cNvPr>
                <p:cNvGrpSpPr/>
                <p:nvPr/>
              </p:nvGrpSpPr>
              <p:grpSpPr>
                <a:xfrm>
                  <a:off x="9292311" y="5419484"/>
                  <a:ext cx="1030052" cy="91440"/>
                  <a:chOff x="18386724" y="5122786"/>
                  <a:chExt cx="1030052" cy="91440"/>
                </a:xfrm>
              </p:grpSpPr>
              <p:sp>
                <p:nvSpPr>
                  <p:cNvPr id="469" name="Oval 468">
                    <a:extLst>
                      <a:ext uri="{FF2B5EF4-FFF2-40B4-BE49-F238E27FC236}">
                        <a16:creationId xmlns:a16="http://schemas.microsoft.com/office/drawing/2014/main" id="{3006071A-D4B0-5BD5-DE34-53FB14683B5C}"/>
                      </a:ext>
                    </a:extLst>
                  </p:cNvPr>
                  <p:cNvSpPr/>
                  <p:nvPr/>
                </p:nvSpPr>
                <p:spPr>
                  <a:xfrm>
                    <a:off x="18386724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0" name="Oval 469">
                    <a:extLst>
                      <a:ext uri="{FF2B5EF4-FFF2-40B4-BE49-F238E27FC236}">
                        <a16:creationId xmlns:a16="http://schemas.microsoft.com/office/drawing/2014/main" id="{42471A24-4BFE-8BE0-72EA-EFF27AA0BB55}"/>
                      </a:ext>
                    </a:extLst>
                  </p:cNvPr>
                  <p:cNvSpPr/>
                  <p:nvPr/>
                </p:nvSpPr>
                <p:spPr>
                  <a:xfrm>
                    <a:off x="18856030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  <p:sp>
                <p:nvSpPr>
                  <p:cNvPr id="471" name="Oval 470">
                    <a:extLst>
                      <a:ext uri="{FF2B5EF4-FFF2-40B4-BE49-F238E27FC236}">
                        <a16:creationId xmlns:a16="http://schemas.microsoft.com/office/drawing/2014/main" id="{2BBD4D71-44B1-6EEA-C010-422EFDCD91FF}"/>
                      </a:ext>
                    </a:extLst>
                  </p:cNvPr>
                  <p:cNvSpPr/>
                  <p:nvPr/>
                </p:nvSpPr>
                <p:spPr>
                  <a:xfrm>
                    <a:off x="19325336" y="5122786"/>
                    <a:ext cx="91440" cy="91440"/>
                  </a:xfrm>
                  <a:prstGeom prst="ellipse">
                    <a:avLst/>
                  </a:prstGeom>
                  <a:solidFill>
                    <a:schemeClr val="tx1"/>
                  </a:solidFill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en-US" dirty="0"/>
                  </a:p>
                </p:txBody>
              </p:sp>
            </p:grpSp>
            <p:pic>
              <p:nvPicPr>
                <p:cNvPr id="467" name="Picture 466" descr="A picture containing indoor, wall, floor&#10;&#10;Description automatically generated">
                  <a:extLst>
                    <a:ext uri="{FF2B5EF4-FFF2-40B4-BE49-F238E27FC236}">
                      <a16:creationId xmlns:a16="http://schemas.microsoft.com/office/drawing/2014/main" id="{E38976DC-BEE5-6713-1F2C-44C4F26FE1D2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3"/>
                <a:srcRect t="12589" b="13080"/>
                <a:stretch/>
              </p:blipFill>
              <p:spPr>
                <a:xfrm>
                  <a:off x="5382391" y="4740363"/>
                  <a:ext cx="1828797" cy="1359368"/>
                </a:xfrm>
                <a:prstGeom prst="rect">
                  <a:avLst/>
                </a:prstGeom>
              </p:spPr>
            </p:pic>
            <p:pic>
              <p:nvPicPr>
                <p:cNvPr id="468" name="Picture 467" descr="A microscope on a table&#10;&#10;Description automatically generated with low confidence">
                  <a:extLst>
                    <a:ext uri="{FF2B5EF4-FFF2-40B4-BE49-F238E27FC236}">
                      <a16:creationId xmlns:a16="http://schemas.microsoft.com/office/drawing/2014/main" id="{925E0C50-1973-CE37-3831-BC5ABE37004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4"/>
                <a:srcRect t="15035" b="10340"/>
                <a:stretch/>
              </p:blipFill>
              <p:spPr>
                <a:xfrm>
                  <a:off x="7279262" y="4734985"/>
                  <a:ext cx="1828797" cy="1364746"/>
                </a:xfrm>
                <a:prstGeom prst="rect">
                  <a:avLst/>
                </a:prstGeom>
              </p:spPr>
            </p:pic>
          </p:grpSp>
          <p:sp>
            <p:nvSpPr>
              <p:cNvPr id="472" name="TextBox 471">
                <a:extLst>
                  <a:ext uri="{FF2B5EF4-FFF2-40B4-BE49-F238E27FC236}">
                    <a16:creationId xmlns:a16="http://schemas.microsoft.com/office/drawing/2014/main" id="{0A635721-B840-3243-A6C8-BD30D0CD5A4F}"/>
                  </a:ext>
                </a:extLst>
              </p:cNvPr>
              <p:cNvSpPr txBox="1"/>
              <p:nvPr/>
            </p:nvSpPr>
            <p:spPr>
              <a:xfrm>
                <a:off x="6732815" y="1946785"/>
                <a:ext cx="551171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Same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layout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and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objects,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different</a:t>
                </a:r>
                <a:r>
                  <a:rPr lang="zh-CN" altLang="en-US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solidFill>
                      <a:sysClr val="windowText" lastClr="000000"/>
                    </a:solidFill>
                    <a:latin typeface="Helvetica Light" panose="020B0403020202020204" pitchFamily="34" charset="0"/>
                  </a:rPr>
                  <a:t>goals</a:t>
                </a:r>
                <a:endParaRPr lang="en-US" sz="1400" dirty="0"/>
              </a:p>
            </p:txBody>
          </p: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DC0CA31C-82DC-C6EE-C5E1-E846E9851299}"/>
              </a:ext>
            </a:extLst>
          </p:cNvPr>
          <p:cNvSpPr/>
          <p:nvPr/>
        </p:nvSpPr>
        <p:spPr>
          <a:xfrm>
            <a:off x="12721507" y="2356082"/>
            <a:ext cx="180210" cy="520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544578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000">
        <p159:morph option="byObject"/>
      </p:transition>
    </mc:Choice>
    <mc:Fallback xmlns="">
      <p:transition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4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5" grpId="0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15A8EF71-A54E-BB3D-8943-478357F315B9}"/>
              </a:ext>
            </a:extLst>
          </p:cNvPr>
          <p:cNvGrpSpPr/>
          <p:nvPr/>
        </p:nvGrpSpPr>
        <p:grpSpPr>
          <a:xfrm>
            <a:off x="0" y="0"/>
            <a:ext cx="12192000" cy="737348"/>
            <a:chOff x="0" y="72281"/>
            <a:chExt cx="12192000" cy="737348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CF30257-1D2D-F8A9-2BBA-E52499B380DC}"/>
                </a:ext>
              </a:extLst>
            </p:cNvPr>
            <p:cNvSpPr/>
            <p:nvPr/>
          </p:nvSpPr>
          <p:spPr>
            <a:xfrm>
              <a:off x="0" y="72281"/>
              <a:ext cx="12192000" cy="737348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D900AB63-214A-1DC4-A2A4-EF6120DB7F3F}"/>
                </a:ext>
              </a:extLst>
            </p:cNvPr>
            <p:cNvSpPr txBox="1"/>
            <p:nvPr/>
          </p:nvSpPr>
          <p:spPr>
            <a:xfrm>
              <a:off x="672611" y="148568"/>
              <a:ext cx="10846778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And</a:t>
              </a:r>
              <a:r>
                <a:rPr lang="zh-CN" altLang="en-US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 </a:t>
              </a:r>
              <a:r>
                <a:rPr lang="en-US" altLang="zh-CN" sz="3200" b="1" dirty="0">
                  <a:solidFill>
                    <a:schemeClr val="accent1">
                      <a:lumMod val="75000"/>
                    </a:schemeClr>
                  </a:solidFill>
                  <a:latin typeface="Helvetica Light" panose="020B0403020202020204" pitchFamily="34" charset="0"/>
                </a:rPr>
                <a:t>…</a:t>
              </a:r>
              <a:endParaRPr lang="en-US" sz="3200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endParaRPr>
            </a:p>
          </p:txBody>
        </p:sp>
      </p:grpSp>
      <p:sp>
        <p:nvSpPr>
          <p:cNvPr id="453" name="TextBox 452">
            <a:extLst>
              <a:ext uri="{FF2B5EF4-FFF2-40B4-BE49-F238E27FC236}">
                <a16:creationId xmlns:a16="http://schemas.microsoft.com/office/drawing/2014/main" id="{E4D17243-BE04-1C03-CF6A-3E772D97A1EC}"/>
              </a:ext>
            </a:extLst>
          </p:cNvPr>
          <p:cNvSpPr txBox="1"/>
          <p:nvPr/>
        </p:nvSpPr>
        <p:spPr>
          <a:xfrm>
            <a:off x="363515" y="5358016"/>
            <a:ext cx="318119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Three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popular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visuomotor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policy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architectures</a:t>
            </a:r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4" name="TextBox 453">
            <a:extLst>
              <a:ext uri="{FF2B5EF4-FFF2-40B4-BE49-F238E27FC236}">
                <a16:creationId xmlns:a16="http://schemas.microsoft.com/office/drawing/2014/main" id="{C5235376-14FB-E2E6-D9C6-D4202A23A0B1}"/>
              </a:ext>
            </a:extLst>
          </p:cNvPr>
          <p:cNvSpPr txBox="1"/>
          <p:nvPr/>
        </p:nvSpPr>
        <p:spPr>
          <a:xfrm>
            <a:off x="363515" y="3275127"/>
            <a:ext cx="31811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Three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representative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lifelong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learning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algos</a:t>
            </a:r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56" name="TextBox 455">
            <a:extLst>
              <a:ext uri="{FF2B5EF4-FFF2-40B4-BE49-F238E27FC236}">
                <a16:creationId xmlns:a16="http://schemas.microsoft.com/office/drawing/2014/main" id="{D4705A7A-A37F-A671-285A-7E9C447DD1F0}"/>
              </a:ext>
            </a:extLst>
          </p:cNvPr>
          <p:cNvSpPr txBox="1"/>
          <p:nvPr/>
        </p:nvSpPr>
        <p:spPr>
          <a:xfrm>
            <a:off x="136836" y="1483395"/>
            <a:ext cx="36345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High-quality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teleoperation</a:t>
            </a:r>
            <a:r>
              <a:rPr lang="zh-CN" altLang="en-US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en-US" altLang="zh-CN" sz="1800" dirty="0">
                <a:solidFill>
                  <a:sysClr val="windowText" lastClr="000000"/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demonstrations</a:t>
            </a:r>
            <a:endParaRPr lang="en-US" sz="12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A89325C-867E-B57B-9D0E-5283E8589188}"/>
              </a:ext>
            </a:extLst>
          </p:cNvPr>
          <p:cNvGrpSpPr/>
          <p:nvPr/>
        </p:nvGrpSpPr>
        <p:grpSpPr>
          <a:xfrm>
            <a:off x="6740058" y="989521"/>
            <a:ext cx="2131858" cy="1294004"/>
            <a:chOff x="7684063" y="5191023"/>
            <a:chExt cx="2131858" cy="1294004"/>
          </a:xfrm>
        </p:grpSpPr>
        <p:pic>
          <p:nvPicPr>
            <p:cNvPr id="463" name="Picture 462">
              <a:extLst>
                <a:ext uri="{FF2B5EF4-FFF2-40B4-BE49-F238E27FC236}">
                  <a16:creationId xmlns:a16="http://schemas.microsoft.com/office/drawing/2014/main" id="{0AE46FFE-6697-0096-C9D4-F55E4D6978F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8649592" y="5858894"/>
              <a:ext cx="578145" cy="626133"/>
            </a:xfrm>
            <a:prstGeom prst="rect">
              <a:avLst/>
            </a:prstGeom>
          </p:spPr>
        </p:pic>
        <p:pic>
          <p:nvPicPr>
            <p:cNvPr id="464" name="Picture 463">
              <a:extLst>
                <a:ext uri="{FF2B5EF4-FFF2-40B4-BE49-F238E27FC236}">
                  <a16:creationId xmlns:a16="http://schemas.microsoft.com/office/drawing/2014/main" id="{43AA05C1-C917-A3BB-98E1-ECA1832B2B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684063" y="5858893"/>
              <a:ext cx="578319" cy="626133"/>
            </a:xfrm>
            <a:prstGeom prst="rect">
              <a:avLst/>
            </a:prstGeom>
          </p:spPr>
        </p:pic>
        <p:pic>
          <p:nvPicPr>
            <p:cNvPr id="457" name="Picture 2">
              <a:extLst>
                <a:ext uri="{FF2B5EF4-FFF2-40B4-BE49-F238E27FC236}">
                  <a16:creationId xmlns:a16="http://schemas.microsoft.com/office/drawing/2014/main" id="{7FC844FE-AF26-FA54-C829-75321152F4C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276719" y="5670525"/>
              <a:ext cx="539202" cy="48761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62" name="Picture 461">
              <a:extLst>
                <a:ext uri="{FF2B5EF4-FFF2-40B4-BE49-F238E27FC236}">
                  <a16:creationId xmlns:a16="http://schemas.microsoft.com/office/drawing/2014/main" id="{DC748390-EFBC-F97C-D895-E7EF3376962F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8162936" y="5191023"/>
              <a:ext cx="591730" cy="626133"/>
            </a:xfrm>
            <a:prstGeom prst="rect">
              <a:avLst/>
            </a:prstGeom>
          </p:spPr>
        </p:pic>
      </p:grpSp>
      <p:pic>
        <p:nvPicPr>
          <p:cNvPr id="7" name="Picture 6">
            <a:extLst>
              <a:ext uri="{FF2B5EF4-FFF2-40B4-BE49-F238E27FC236}">
                <a16:creationId xmlns:a16="http://schemas.microsoft.com/office/drawing/2014/main" id="{BFCCE522-E7B1-C0C6-BC85-551CEBF93C28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9643" y="4816194"/>
            <a:ext cx="6815419" cy="1724501"/>
          </a:xfrm>
          <a:prstGeom prst="rect">
            <a:avLst/>
          </a:prstGeom>
        </p:spPr>
      </p:pic>
      <p:grpSp>
        <p:nvGrpSpPr>
          <p:cNvPr id="673" name="Group 672">
            <a:extLst>
              <a:ext uri="{FF2B5EF4-FFF2-40B4-BE49-F238E27FC236}">
                <a16:creationId xmlns:a16="http://schemas.microsoft.com/office/drawing/2014/main" id="{D570F884-E19A-5DE1-8A04-796783EEDFE1}"/>
              </a:ext>
            </a:extLst>
          </p:cNvPr>
          <p:cNvGrpSpPr/>
          <p:nvPr/>
        </p:nvGrpSpPr>
        <p:grpSpPr>
          <a:xfrm>
            <a:off x="4067795" y="2734845"/>
            <a:ext cx="7671575" cy="1728911"/>
            <a:chOff x="4067795" y="1083599"/>
            <a:chExt cx="7671575" cy="1728911"/>
          </a:xfrm>
        </p:grpSpPr>
        <p:grpSp>
          <p:nvGrpSpPr>
            <p:cNvPr id="671" name="Group 670">
              <a:extLst>
                <a:ext uri="{FF2B5EF4-FFF2-40B4-BE49-F238E27FC236}">
                  <a16:creationId xmlns:a16="http://schemas.microsoft.com/office/drawing/2014/main" id="{78010E47-5ADC-9D6F-6161-79010EC44930}"/>
                </a:ext>
              </a:extLst>
            </p:cNvPr>
            <p:cNvGrpSpPr/>
            <p:nvPr/>
          </p:nvGrpSpPr>
          <p:grpSpPr>
            <a:xfrm>
              <a:off x="6679116" y="1083599"/>
              <a:ext cx="2462701" cy="1726897"/>
              <a:chOff x="6712295" y="1349117"/>
              <a:chExt cx="2462701" cy="1726897"/>
            </a:xfrm>
          </p:grpSpPr>
          <p:sp>
            <p:nvSpPr>
              <p:cNvPr id="517" name="Rounded Rectangle 516">
                <a:extLst>
                  <a:ext uri="{FF2B5EF4-FFF2-40B4-BE49-F238E27FC236}">
                    <a16:creationId xmlns:a16="http://schemas.microsoft.com/office/drawing/2014/main" id="{B401CD9D-5B37-3DA3-9E68-DEA2E324AF2C}"/>
                  </a:ext>
                </a:extLst>
              </p:cNvPr>
              <p:cNvSpPr/>
              <p:nvPr/>
            </p:nvSpPr>
            <p:spPr>
              <a:xfrm>
                <a:off x="6712295" y="1349117"/>
                <a:ext cx="2462701" cy="1726897"/>
              </a:xfrm>
              <a:prstGeom prst="roundRect">
                <a:avLst>
                  <a:gd name="adj" fmla="val 7104"/>
                </a:avLst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  <a:effectLst>
                <a:outerShdw blurRad="137413" dist="10460" dir="2700000" sx="101000" sy="101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18" name="TextBox 517">
                <a:extLst>
                  <a:ext uri="{FF2B5EF4-FFF2-40B4-BE49-F238E27FC236}">
                    <a16:creationId xmlns:a16="http://schemas.microsoft.com/office/drawing/2014/main" id="{45DB5AAB-5740-A23C-0701-56697B910A95}"/>
                  </a:ext>
                </a:extLst>
              </p:cNvPr>
              <p:cNvSpPr txBox="1"/>
              <p:nvPr/>
            </p:nvSpPr>
            <p:spPr>
              <a:xfrm>
                <a:off x="7564432" y="2537594"/>
                <a:ext cx="805545" cy="1631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Regularization</a:t>
                </a:r>
              </a:p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(Elastic</a:t>
                </a:r>
                <a:r>
                  <a:rPr lang="zh-CN" altLang="en-US" sz="1400" dirty="0"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latin typeface="Helvetica Light" panose="020B0403020202020204" pitchFamily="34" charset="0"/>
                  </a:rPr>
                  <a:t>Weight</a:t>
                </a:r>
                <a:r>
                  <a:rPr lang="zh-CN" altLang="en-US" sz="1400" dirty="0"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latin typeface="Helvetica Light" panose="020B0403020202020204" pitchFamily="34" charset="0"/>
                  </a:rPr>
                  <a:t>Consolidation)</a:t>
                </a:r>
                <a:endParaRPr lang="en-US" sz="1400" dirty="0">
                  <a:latin typeface="Helvetica Light" panose="020B0403020202020204" pitchFamily="34" charset="0"/>
                </a:endParaRPr>
              </a:p>
            </p:txBody>
          </p:sp>
          <p:grpSp>
            <p:nvGrpSpPr>
              <p:cNvPr id="520" name="Group 519">
                <a:extLst>
                  <a:ext uri="{FF2B5EF4-FFF2-40B4-BE49-F238E27FC236}">
                    <a16:creationId xmlns:a16="http://schemas.microsoft.com/office/drawing/2014/main" id="{3D7BE3ED-EC95-F454-E0B5-E10821768800}"/>
                  </a:ext>
                </a:extLst>
              </p:cNvPr>
              <p:cNvGrpSpPr/>
              <p:nvPr/>
            </p:nvGrpSpPr>
            <p:grpSpPr>
              <a:xfrm>
                <a:off x="6957433" y="1637245"/>
                <a:ext cx="730776" cy="696360"/>
                <a:chOff x="858644" y="1543671"/>
                <a:chExt cx="2854712" cy="2720269"/>
              </a:xfrm>
            </p:grpSpPr>
            <p:sp>
              <p:nvSpPr>
                <p:cNvPr id="559" name="Rounded Rectangle 558">
                  <a:extLst>
                    <a:ext uri="{FF2B5EF4-FFF2-40B4-BE49-F238E27FC236}">
                      <a16:creationId xmlns:a16="http://schemas.microsoft.com/office/drawing/2014/main" id="{D3AD1367-7DFF-497D-3F5F-4E88B3C5347D}"/>
                    </a:ext>
                  </a:extLst>
                </p:cNvPr>
                <p:cNvSpPr/>
                <p:nvPr/>
              </p:nvSpPr>
              <p:spPr>
                <a:xfrm rot="10800000">
                  <a:off x="858644" y="2597503"/>
                  <a:ext cx="2854712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0" name="Rounded Rectangle 559">
                  <a:extLst>
                    <a:ext uri="{FF2B5EF4-FFF2-40B4-BE49-F238E27FC236}">
                      <a16:creationId xmlns:a16="http://schemas.microsoft.com/office/drawing/2014/main" id="{55B386B5-5486-012A-507E-160BB06F98E7}"/>
                    </a:ext>
                  </a:extLst>
                </p:cNvPr>
                <p:cNvSpPr/>
                <p:nvPr/>
              </p:nvSpPr>
              <p:spPr>
                <a:xfrm rot="10800000">
                  <a:off x="1549073" y="1543671"/>
                  <a:ext cx="1473854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61" name="Rounded Rectangle 560">
                  <a:extLst>
                    <a:ext uri="{FF2B5EF4-FFF2-40B4-BE49-F238E27FC236}">
                      <a16:creationId xmlns:a16="http://schemas.microsoft.com/office/drawing/2014/main" id="{7F3C343F-9827-4077-68DD-8EA750F67151}"/>
                    </a:ext>
                  </a:extLst>
                </p:cNvPr>
                <p:cNvSpPr/>
                <p:nvPr/>
              </p:nvSpPr>
              <p:spPr>
                <a:xfrm rot="10800000">
                  <a:off x="1182451" y="3651335"/>
                  <a:ext cx="2207099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62" name="Straight Connector 561">
                  <a:extLst>
                    <a:ext uri="{FF2B5EF4-FFF2-40B4-BE49-F238E27FC236}">
                      <a16:creationId xmlns:a16="http://schemas.microsoft.com/office/drawing/2014/main" id="{5E2F8D50-61C2-945C-9DD6-ED6CA4D8A2BB}"/>
                    </a:ext>
                  </a:extLst>
                </p:cNvPr>
                <p:cNvCxnSpPr>
                  <a:cxnSpLocks/>
                  <a:stCxn id="582" idx="4"/>
                  <a:endCxn id="586" idx="1"/>
                </p:cNvCxnSpPr>
                <p:nvPr/>
              </p:nvCxnSpPr>
              <p:spPr>
                <a:xfrm rot="10800000">
                  <a:off x="2729350" y="1967723"/>
                  <a:ext cx="540917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3" name="Straight Connector 562">
                  <a:extLst>
                    <a:ext uri="{FF2B5EF4-FFF2-40B4-BE49-F238E27FC236}">
                      <a16:creationId xmlns:a16="http://schemas.microsoft.com/office/drawing/2014/main" id="{707F337B-4C34-7C1A-A06E-DD6F37280D08}"/>
                    </a:ext>
                  </a:extLst>
                </p:cNvPr>
                <p:cNvCxnSpPr>
                  <a:cxnSpLocks/>
                  <a:stCxn id="583" idx="4"/>
                  <a:endCxn id="586" idx="0"/>
                </p:cNvCxnSpPr>
                <p:nvPr/>
              </p:nvCxnSpPr>
              <p:spPr>
                <a:xfrm rot="10800000">
                  <a:off x="2614089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4" name="Straight Connector 563">
                  <a:extLst>
                    <a:ext uri="{FF2B5EF4-FFF2-40B4-BE49-F238E27FC236}">
                      <a16:creationId xmlns:a16="http://schemas.microsoft.com/office/drawing/2014/main" id="{CAE07F13-9E31-7B09-7E0C-1D54C3849FA5}"/>
                    </a:ext>
                  </a:extLst>
                </p:cNvPr>
                <p:cNvCxnSpPr>
                  <a:cxnSpLocks/>
                  <a:stCxn id="584" idx="4"/>
                  <a:endCxn id="587" idx="0"/>
                </p:cNvCxnSpPr>
                <p:nvPr/>
              </p:nvCxnSpPr>
              <p:spPr>
                <a:xfrm rot="10800000">
                  <a:off x="1957912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5" name="Straight Connector 564">
                  <a:extLst>
                    <a:ext uri="{FF2B5EF4-FFF2-40B4-BE49-F238E27FC236}">
                      <a16:creationId xmlns:a16="http://schemas.microsoft.com/office/drawing/2014/main" id="{9C78FFF3-00A4-E563-8F5B-FEB4FD312E80}"/>
                    </a:ext>
                  </a:extLst>
                </p:cNvPr>
                <p:cNvCxnSpPr>
                  <a:cxnSpLocks/>
                  <a:stCxn id="585" idx="4"/>
                  <a:endCxn id="587" idx="7"/>
                </p:cNvCxnSpPr>
                <p:nvPr/>
              </p:nvCxnSpPr>
              <p:spPr>
                <a:xfrm rot="10800000" flipH="1">
                  <a:off x="1301734" y="1967723"/>
                  <a:ext cx="540916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6" name="Straight Connector 565">
                  <a:extLst>
                    <a:ext uri="{FF2B5EF4-FFF2-40B4-BE49-F238E27FC236}">
                      <a16:creationId xmlns:a16="http://schemas.microsoft.com/office/drawing/2014/main" id="{97C1C304-0AE9-3CE6-29C8-29DA8653A398}"/>
                    </a:ext>
                  </a:extLst>
                </p:cNvPr>
                <p:cNvCxnSpPr>
                  <a:cxnSpLocks/>
                  <a:stCxn id="585" idx="3"/>
                  <a:endCxn id="586" idx="6"/>
                </p:cNvCxnSpPr>
                <p:nvPr/>
              </p:nvCxnSpPr>
              <p:spPr>
                <a:xfrm rot="10800000" flipH="1">
                  <a:off x="1416995" y="1849973"/>
                  <a:ext cx="1034090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7" name="Straight Connector 566">
                  <a:extLst>
                    <a:ext uri="{FF2B5EF4-FFF2-40B4-BE49-F238E27FC236}">
                      <a16:creationId xmlns:a16="http://schemas.microsoft.com/office/drawing/2014/main" id="{7087BF76-BE22-5BE0-04C6-6ECA005B5B43}"/>
                    </a:ext>
                  </a:extLst>
                </p:cNvPr>
                <p:cNvCxnSpPr>
                  <a:cxnSpLocks/>
                  <a:stCxn id="584" idx="3"/>
                  <a:endCxn id="586" idx="7"/>
                </p:cNvCxnSpPr>
                <p:nvPr/>
              </p:nvCxnSpPr>
              <p:spPr>
                <a:xfrm rot="10800000" flipH="1">
                  <a:off x="2073173" y="1967723"/>
                  <a:ext cx="425654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8" name="Straight Connector 567">
                  <a:extLst>
                    <a:ext uri="{FF2B5EF4-FFF2-40B4-BE49-F238E27FC236}">
                      <a16:creationId xmlns:a16="http://schemas.microsoft.com/office/drawing/2014/main" id="{BCB8CC3D-6E14-EFFD-C4DF-3FA1B8C4FF31}"/>
                    </a:ext>
                  </a:extLst>
                </p:cNvPr>
                <p:cNvCxnSpPr>
                  <a:cxnSpLocks/>
                  <a:stCxn id="582" idx="5"/>
                </p:cNvCxnSpPr>
                <p:nvPr/>
              </p:nvCxnSpPr>
              <p:spPr>
                <a:xfrm rot="10800000">
                  <a:off x="2122737" y="1849973"/>
                  <a:ext cx="1032268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69" name="Straight Connector 568">
                  <a:extLst>
                    <a:ext uri="{FF2B5EF4-FFF2-40B4-BE49-F238E27FC236}">
                      <a16:creationId xmlns:a16="http://schemas.microsoft.com/office/drawing/2014/main" id="{D4A71038-10C1-52AE-83C5-F2BE13970263}"/>
                    </a:ext>
                  </a:extLst>
                </p:cNvPr>
                <p:cNvCxnSpPr>
                  <a:cxnSpLocks/>
                  <a:stCxn id="583" idx="5"/>
                  <a:endCxn id="587" idx="1"/>
                </p:cNvCxnSpPr>
                <p:nvPr/>
              </p:nvCxnSpPr>
              <p:spPr>
                <a:xfrm rot="10800000">
                  <a:off x="2073172" y="1967723"/>
                  <a:ext cx="42565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0" name="Straight Connector 569">
                  <a:extLst>
                    <a:ext uri="{FF2B5EF4-FFF2-40B4-BE49-F238E27FC236}">
                      <a16:creationId xmlns:a16="http://schemas.microsoft.com/office/drawing/2014/main" id="{6B3D4AB4-F95A-A81A-C979-E55053CACACB}"/>
                    </a:ext>
                  </a:extLst>
                </p:cNvPr>
                <p:cNvCxnSpPr>
                  <a:cxnSpLocks/>
                  <a:stCxn id="588" idx="3"/>
                  <a:endCxn id="582" idx="0"/>
                </p:cNvCxnSpPr>
                <p:nvPr/>
              </p:nvCxnSpPr>
              <p:spPr>
                <a:xfrm rot="10800000" flipH="1">
                  <a:off x="3053442" y="3070329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1" name="Straight Connector 570">
                  <a:extLst>
                    <a:ext uri="{FF2B5EF4-FFF2-40B4-BE49-F238E27FC236}">
                      <a16:creationId xmlns:a16="http://schemas.microsoft.com/office/drawing/2014/main" id="{A1020A34-9B0F-B7FD-7391-AD0C89B1213A}"/>
                    </a:ext>
                  </a:extLst>
                </p:cNvPr>
                <p:cNvCxnSpPr>
                  <a:cxnSpLocks/>
                  <a:stCxn id="589" idx="3"/>
                  <a:endCxn id="582" idx="7"/>
                </p:cNvCxnSpPr>
                <p:nvPr/>
              </p:nvCxnSpPr>
              <p:spPr>
                <a:xfrm rot="10800000" flipH="1">
                  <a:off x="2397265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2" name="Straight Connector 571">
                  <a:extLst>
                    <a:ext uri="{FF2B5EF4-FFF2-40B4-BE49-F238E27FC236}">
                      <a16:creationId xmlns:a16="http://schemas.microsoft.com/office/drawing/2014/main" id="{CC1A63DB-46C0-4E66-573F-3BAA43C66AE5}"/>
                    </a:ext>
                  </a:extLst>
                </p:cNvPr>
                <p:cNvCxnSpPr>
                  <a:cxnSpLocks/>
                  <a:stCxn id="589" idx="4"/>
                  <a:endCxn id="583" idx="0"/>
                </p:cNvCxnSpPr>
                <p:nvPr/>
              </p:nvCxnSpPr>
              <p:spPr>
                <a:xfrm rot="10800000" flipH="1">
                  <a:off x="2282003" y="3070329"/>
                  <a:ext cx="332086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3" name="Straight Connector 572">
                  <a:extLst>
                    <a:ext uri="{FF2B5EF4-FFF2-40B4-BE49-F238E27FC236}">
                      <a16:creationId xmlns:a16="http://schemas.microsoft.com/office/drawing/2014/main" id="{A4D304A8-6E85-A40C-203B-899AB7EE6B81}"/>
                    </a:ext>
                  </a:extLst>
                </p:cNvPr>
                <p:cNvCxnSpPr>
                  <a:cxnSpLocks/>
                  <a:stCxn id="590" idx="4"/>
                  <a:endCxn id="584" idx="7"/>
                </p:cNvCxnSpPr>
                <p:nvPr/>
              </p:nvCxnSpPr>
              <p:spPr>
                <a:xfrm rot="10800000" flipH="1">
                  <a:off x="1625827" y="3021555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4" name="Straight Connector 573">
                  <a:extLst>
                    <a:ext uri="{FF2B5EF4-FFF2-40B4-BE49-F238E27FC236}">
                      <a16:creationId xmlns:a16="http://schemas.microsoft.com/office/drawing/2014/main" id="{4A248D48-1DB7-EEB8-E920-3852C65CF28C}"/>
                    </a:ext>
                  </a:extLst>
                </p:cNvPr>
                <p:cNvCxnSpPr>
                  <a:cxnSpLocks/>
                  <a:stCxn id="590" idx="2"/>
                  <a:endCxn id="582" idx="6"/>
                </p:cNvCxnSpPr>
                <p:nvPr/>
              </p:nvCxnSpPr>
              <p:spPr>
                <a:xfrm rot="10800000" flipH="1">
                  <a:off x="1788829" y="2903805"/>
                  <a:ext cx="1318434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5" name="Straight Connector 574">
                  <a:extLst>
                    <a:ext uri="{FF2B5EF4-FFF2-40B4-BE49-F238E27FC236}">
                      <a16:creationId xmlns:a16="http://schemas.microsoft.com/office/drawing/2014/main" id="{862F479B-51C4-7EE3-7A0E-AC0EF5A127A9}"/>
                    </a:ext>
                  </a:extLst>
                </p:cNvPr>
                <p:cNvCxnSpPr>
                  <a:cxnSpLocks/>
                  <a:stCxn id="590" idx="3"/>
                  <a:endCxn id="583" idx="7"/>
                </p:cNvCxnSpPr>
                <p:nvPr/>
              </p:nvCxnSpPr>
              <p:spPr>
                <a:xfrm rot="10800000" flipH="1">
                  <a:off x="1741088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6" name="Straight Connector 575">
                  <a:extLst>
                    <a:ext uri="{FF2B5EF4-FFF2-40B4-BE49-F238E27FC236}">
                      <a16:creationId xmlns:a16="http://schemas.microsoft.com/office/drawing/2014/main" id="{1F84216E-F91E-2580-72C7-7EE591470902}"/>
                    </a:ext>
                  </a:extLst>
                </p:cNvPr>
                <p:cNvCxnSpPr>
                  <a:cxnSpLocks/>
                  <a:stCxn id="589" idx="5"/>
                  <a:endCxn id="585" idx="1"/>
                </p:cNvCxnSpPr>
                <p:nvPr/>
              </p:nvCxnSpPr>
              <p:spPr>
                <a:xfrm rot="10800000">
                  <a:off x="1416996" y="3021555"/>
                  <a:ext cx="749747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7" name="Straight Connector 576">
                  <a:extLst>
                    <a:ext uri="{FF2B5EF4-FFF2-40B4-BE49-F238E27FC236}">
                      <a16:creationId xmlns:a16="http://schemas.microsoft.com/office/drawing/2014/main" id="{A6478624-B211-FFC3-8502-81510F6505BB}"/>
                    </a:ext>
                  </a:extLst>
                </p:cNvPr>
                <p:cNvCxnSpPr>
                  <a:cxnSpLocks/>
                  <a:stCxn id="588" idx="5"/>
                  <a:endCxn id="584" idx="1"/>
                </p:cNvCxnSpPr>
                <p:nvPr/>
              </p:nvCxnSpPr>
              <p:spPr>
                <a:xfrm rot="10800000">
                  <a:off x="2073173" y="3021555"/>
                  <a:ext cx="74974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8" name="Straight Connector 577">
                  <a:extLst>
                    <a:ext uri="{FF2B5EF4-FFF2-40B4-BE49-F238E27FC236}">
                      <a16:creationId xmlns:a16="http://schemas.microsoft.com/office/drawing/2014/main" id="{8C684CBB-4A0C-8CB9-B199-B5C2EAA60681}"/>
                    </a:ext>
                  </a:extLst>
                </p:cNvPr>
                <p:cNvCxnSpPr>
                  <a:cxnSpLocks/>
                  <a:stCxn id="588" idx="6"/>
                  <a:endCxn id="585" idx="2"/>
                </p:cNvCxnSpPr>
                <p:nvPr/>
              </p:nvCxnSpPr>
              <p:spPr>
                <a:xfrm rot="10800000">
                  <a:off x="1464737" y="2903805"/>
                  <a:ext cx="1310440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79" name="Straight Connector 578">
                  <a:extLst>
                    <a:ext uri="{FF2B5EF4-FFF2-40B4-BE49-F238E27FC236}">
                      <a16:creationId xmlns:a16="http://schemas.microsoft.com/office/drawing/2014/main" id="{8BB67CB1-DEB2-5896-8756-18815E7E28E9}"/>
                    </a:ext>
                  </a:extLst>
                </p:cNvPr>
                <p:cNvCxnSpPr>
                  <a:cxnSpLocks/>
                  <a:stCxn id="589" idx="4"/>
                  <a:endCxn id="584" idx="0"/>
                </p:cNvCxnSpPr>
                <p:nvPr/>
              </p:nvCxnSpPr>
              <p:spPr>
                <a:xfrm rot="10800000">
                  <a:off x="1957913" y="3070329"/>
                  <a:ext cx="32409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80" name="Straight Connector 579">
                  <a:extLst>
                    <a:ext uri="{FF2B5EF4-FFF2-40B4-BE49-F238E27FC236}">
                      <a16:creationId xmlns:a16="http://schemas.microsoft.com/office/drawing/2014/main" id="{698ECC4B-8C76-31E8-32C5-DB8A0E53994E}"/>
                    </a:ext>
                  </a:extLst>
                </p:cNvPr>
                <p:cNvCxnSpPr>
                  <a:cxnSpLocks/>
                  <a:stCxn id="588" idx="4"/>
                  <a:endCxn id="583" idx="1"/>
                </p:cNvCxnSpPr>
                <p:nvPr/>
              </p:nvCxnSpPr>
              <p:spPr>
                <a:xfrm rot="10800000">
                  <a:off x="2729350" y="3021555"/>
                  <a:ext cx="208830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81" name="Straight Connector 580">
                  <a:extLst>
                    <a:ext uri="{FF2B5EF4-FFF2-40B4-BE49-F238E27FC236}">
                      <a16:creationId xmlns:a16="http://schemas.microsoft.com/office/drawing/2014/main" id="{BDCEE049-2854-F805-7F97-57228FC2540B}"/>
                    </a:ext>
                  </a:extLst>
                </p:cNvPr>
                <p:cNvCxnSpPr>
                  <a:cxnSpLocks/>
                  <a:stCxn id="590" idx="5"/>
                  <a:endCxn id="585" idx="0"/>
                </p:cNvCxnSpPr>
                <p:nvPr/>
              </p:nvCxnSpPr>
              <p:spPr>
                <a:xfrm rot="10800000">
                  <a:off x="1301735" y="3070329"/>
                  <a:ext cx="208831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sp>
              <p:nvSpPr>
                <p:cNvPr id="582" name="Oval 581">
                  <a:extLst>
                    <a:ext uri="{FF2B5EF4-FFF2-40B4-BE49-F238E27FC236}">
                      <a16:creationId xmlns:a16="http://schemas.microsoft.com/office/drawing/2014/main" id="{6A048F09-D65B-1F26-F55A-BAB2FA7DEF20}"/>
                    </a:ext>
                  </a:extLst>
                </p:cNvPr>
                <p:cNvSpPr/>
                <p:nvPr/>
              </p:nvSpPr>
              <p:spPr>
                <a:xfrm rot="10800000">
                  <a:off x="3107263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3" name="Oval 582">
                  <a:extLst>
                    <a:ext uri="{FF2B5EF4-FFF2-40B4-BE49-F238E27FC236}">
                      <a16:creationId xmlns:a16="http://schemas.microsoft.com/office/drawing/2014/main" id="{6AF20AD0-843F-70A8-D1B4-C98BCDFDEDD1}"/>
                    </a:ext>
                  </a:extLst>
                </p:cNvPr>
                <p:cNvSpPr/>
                <p:nvPr/>
              </p:nvSpPr>
              <p:spPr>
                <a:xfrm rot="10800000">
                  <a:off x="2451086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4" name="Oval 583">
                  <a:extLst>
                    <a:ext uri="{FF2B5EF4-FFF2-40B4-BE49-F238E27FC236}">
                      <a16:creationId xmlns:a16="http://schemas.microsoft.com/office/drawing/2014/main" id="{2113969D-2618-C5D7-8217-2762269B4DB7}"/>
                    </a:ext>
                  </a:extLst>
                </p:cNvPr>
                <p:cNvSpPr/>
                <p:nvPr/>
              </p:nvSpPr>
              <p:spPr>
                <a:xfrm rot="10800000">
                  <a:off x="1794909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5" name="Oval 584">
                  <a:extLst>
                    <a:ext uri="{FF2B5EF4-FFF2-40B4-BE49-F238E27FC236}">
                      <a16:creationId xmlns:a16="http://schemas.microsoft.com/office/drawing/2014/main" id="{B5F1BBB1-4DDA-9A95-5794-DF268561B6D8}"/>
                    </a:ext>
                  </a:extLst>
                </p:cNvPr>
                <p:cNvSpPr/>
                <p:nvPr/>
              </p:nvSpPr>
              <p:spPr>
                <a:xfrm rot="10800000">
                  <a:off x="1138731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6" name="Oval 585">
                  <a:extLst>
                    <a:ext uri="{FF2B5EF4-FFF2-40B4-BE49-F238E27FC236}">
                      <a16:creationId xmlns:a16="http://schemas.microsoft.com/office/drawing/2014/main" id="{D16D0615-8A9B-972D-9498-3B5EA7243A36}"/>
                    </a:ext>
                  </a:extLst>
                </p:cNvPr>
                <p:cNvSpPr/>
                <p:nvPr/>
              </p:nvSpPr>
              <p:spPr>
                <a:xfrm rot="10800000">
                  <a:off x="2451085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7" name="Oval 586">
                  <a:extLst>
                    <a:ext uri="{FF2B5EF4-FFF2-40B4-BE49-F238E27FC236}">
                      <a16:creationId xmlns:a16="http://schemas.microsoft.com/office/drawing/2014/main" id="{2237492E-7C73-0C72-1559-6072A6C71E4F}"/>
                    </a:ext>
                  </a:extLst>
                </p:cNvPr>
                <p:cNvSpPr/>
                <p:nvPr/>
              </p:nvSpPr>
              <p:spPr>
                <a:xfrm rot="10800000">
                  <a:off x="1794908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8" name="Oval 587">
                  <a:extLst>
                    <a:ext uri="{FF2B5EF4-FFF2-40B4-BE49-F238E27FC236}">
                      <a16:creationId xmlns:a16="http://schemas.microsoft.com/office/drawing/2014/main" id="{C4E1E405-E687-FC16-9320-17D268C891CF}"/>
                    </a:ext>
                  </a:extLst>
                </p:cNvPr>
                <p:cNvSpPr/>
                <p:nvPr/>
              </p:nvSpPr>
              <p:spPr>
                <a:xfrm rot="10800000">
                  <a:off x="2775177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89" name="Oval 588">
                  <a:extLst>
                    <a:ext uri="{FF2B5EF4-FFF2-40B4-BE49-F238E27FC236}">
                      <a16:creationId xmlns:a16="http://schemas.microsoft.com/office/drawing/2014/main" id="{7CFA70F7-9A36-A0DB-0294-25E379B202ED}"/>
                    </a:ext>
                  </a:extLst>
                </p:cNvPr>
                <p:cNvSpPr/>
                <p:nvPr/>
              </p:nvSpPr>
              <p:spPr>
                <a:xfrm rot="10800000">
                  <a:off x="2119000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90" name="Oval 589">
                  <a:extLst>
                    <a:ext uri="{FF2B5EF4-FFF2-40B4-BE49-F238E27FC236}">
                      <a16:creationId xmlns:a16="http://schemas.microsoft.com/office/drawing/2014/main" id="{07FD78CD-96C5-9DA7-9D8B-FB030DD7286A}"/>
                    </a:ext>
                  </a:extLst>
                </p:cNvPr>
                <p:cNvSpPr/>
                <p:nvPr/>
              </p:nvSpPr>
              <p:spPr>
                <a:xfrm rot="10800000">
                  <a:off x="1462823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521" name="Group 520">
                <a:extLst>
                  <a:ext uri="{FF2B5EF4-FFF2-40B4-BE49-F238E27FC236}">
                    <a16:creationId xmlns:a16="http://schemas.microsoft.com/office/drawing/2014/main" id="{2D28EAD0-C1F7-A326-F949-AAE183A722AF}"/>
                  </a:ext>
                </a:extLst>
              </p:cNvPr>
              <p:cNvGrpSpPr/>
              <p:nvPr/>
            </p:nvGrpSpPr>
            <p:grpSpPr>
              <a:xfrm>
                <a:off x="8236602" y="1637245"/>
                <a:ext cx="730776" cy="696360"/>
                <a:chOff x="858644" y="1543671"/>
                <a:chExt cx="2854712" cy="2720269"/>
              </a:xfrm>
            </p:grpSpPr>
            <p:sp>
              <p:nvSpPr>
                <p:cNvPr id="527" name="Rounded Rectangle 526">
                  <a:extLst>
                    <a:ext uri="{FF2B5EF4-FFF2-40B4-BE49-F238E27FC236}">
                      <a16:creationId xmlns:a16="http://schemas.microsoft.com/office/drawing/2014/main" id="{AA3598A2-80DE-E6D3-BA87-660B58CD7ED4}"/>
                    </a:ext>
                  </a:extLst>
                </p:cNvPr>
                <p:cNvSpPr/>
                <p:nvPr/>
              </p:nvSpPr>
              <p:spPr>
                <a:xfrm rot="10800000">
                  <a:off x="858644" y="2597503"/>
                  <a:ext cx="2854712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8" name="Rounded Rectangle 527">
                  <a:extLst>
                    <a:ext uri="{FF2B5EF4-FFF2-40B4-BE49-F238E27FC236}">
                      <a16:creationId xmlns:a16="http://schemas.microsoft.com/office/drawing/2014/main" id="{68210F2B-AB6B-9E96-019D-EC05AD6EDB6E}"/>
                    </a:ext>
                  </a:extLst>
                </p:cNvPr>
                <p:cNvSpPr/>
                <p:nvPr/>
              </p:nvSpPr>
              <p:spPr>
                <a:xfrm rot="10800000">
                  <a:off x="1549073" y="1543671"/>
                  <a:ext cx="1473854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29" name="Rounded Rectangle 528">
                  <a:extLst>
                    <a:ext uri="{FF2B5EF4-FFF2-40B4-BE49-F238E27FC236}">
                      <a16:creationId xmlns:a16="http://schemas.microsoft.com/office/drawing/2014/main" id="{0A7BE2AC-E409-4140-70C6-91C85266F6A5}"/>
                    </a:ext>
                  </a:extLst>
                </p:cNvPr>
                <p:cNvSpPr/>
                <p:nvPr/>
              </p:nvSpPr>
              <p:spPr>
                <a:xfrm rot="10800000">
                  <a:off x="1182451" y="3651335"/>
                  <a:ext cx="2207099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530" name="Straight Connector 529">
                  <a:extLst>
                    <a:ext uri="{FF2B5EF4-FFF2-40B4-BE49-F238E27FC236}">
                      <a16:creationId xmlns:a16="http://schemas.microsoft.com/office/drawing/2014/main" id="{2152C3BD-E2C1-44EA-E061-27E04DBB8469}"/>
                    </a:ext>
                  </a:extLst>
                </p:cNvPr>
                <p:cNvCxnSpPr>
                  <a:cxnSpLocks/>
                  <a:stCxn id="550" idx="4"/>
                  <a:endCxn id="554" idx="1"/>
                </p:cNvCxnSpPr>
                <p:nvPr/>
              </p:nvCxnSpPr>
              <p:spPr>
                <a:xfrm rot="10800000">
                  <a:off x="2729350" y="1967723"/>
                  <a:ext cx="540917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1" name="Straight Connector 530">
                  <a:extLst>
                    <a:ext uri="{FF2B5EF4-FFF2-40B4-BE49-F238E27FC236}">
                      <a16:creationId xmlns:a16="http://schemas.microsoft.com/office/drawing/2014/main" id="{524342F9-3099-1A6E-4F68-B941BF51364A}"/>
                    </a:ext>
                  </a:extLst>
                </p:cNvPr>
                <p:cNvCxnSpPr>
                  <a:cxnSpLocks/>
                  <a:stCxn id="551" idx="4"/>
                  <a:endCxn id="554" idx="0"/>
                </p:cNvCxnSpPr>
                <p:nvPr/>
              </p:nvCxnSpPr>
              <p:spPr>
                <a:xfrm rot="10800000">
                  <a:off x="2614089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2" name="Straight Connector 531">
                  <a:extLst>
                    <a:ext uri="{FF2B5EF4-FFF2-40B4-BE49-F238E27FC236}">
                      <a16:creationId xmlns:a16="http://schemas.microsoft.com/office/drawing/2014/main" id="{74AE1555-A7F4-847E-DB30-C2B57A4F9880}"/>
                    </a:ext>
                  </a:extLst>
                </p:cNvPr>
                <p:cNvCxnSpPr>
                  <a:cxnSpLocks/>
                  <a:stCxn id="552" idx="4"/>
                  <a:endCxn id="555" idx="0"/>
                </p:cNvCxnSpPr>
                <p:nvPr/>
              </p:nvCxnSpPr>
              <p:spPr>
                <a:xfrm rot="10800000">
                  <a:off x="1957912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3" name="Straight Connector 532">
                  <a:extLst>
                    <a:ext uri="{FF2B5EF4-FFF2-40B4-BE49-F238E27FC236}">
                      <a16:creationId xmlns:a16="http://schemas.microsoft.com/office/drawing/2014/main" id="{393D1F3C-8EB3-FD01-CE18-B55D5729477F}"/>
                    </a:ext>
                  </a:extLst>
                </p:cNvPr>
                <p:cNvCxnSpPr>
                  <a:cxnSpLocks/>
                  <a:stCxn id="553" idx="4"/>
                  <a:endCxn id="555" idx="7"/>
                </p:cNvCxnSpPr>
                <p:nvPr/>
              </p:nvCxnSpPr>
              <p:spPr>
                <a:xfrm rot="10800000" flipH="1">
                  <a:off x="1301734" y="1967723"/>
                  <a:ext cx="540916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4" name="Straight Connector 533">
                  <a:extLst>
                    <a:ext uri="{FF2B5EF4-FFF2-40B4-BE49-F238E27FC236}">
                      <a16:creationId xmlns:a16="http://schemas.microsoft.com/office/drawing/2014/main" id="{2AEFE6B1-999C-7016-8BF2-54AD6BBD1577}"/>
                    </a:ext>
                  </a:extLst>
                </p:cNvPr>
                <p:cNvCxnSpPr>
                  <a:cxnSpLocks/>
                  <a:stCxn id="553" idx="3"/>
                  <a:endCxn id="554" idx="6"/>
                </p:cNvCxnSpPr>
                <p:nvPr/>
              </p:nvCxnSpPr>
              <p:spPr>
                <a:xfrm rot="10800000" flipH="1">
                  <a:off x="1416995" y="1849973"/>
                  <a:ext cx="1034090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5" name="Straight Connector 534">
                  <a:extLst>
                    <a:ext uri="{FF2B5EF4-FFF2-40B4-BE49-F238E27FC236}">
                      <a16:creationId xmlns:a16="http://schemas.microsoft.com/office/drawing/2014/main" id="{D6EFDE5D-14AA-68C7-6B07-6A95C49CC410}"/>
                    </a:ext>
                  </a:extLst>
                </p:cNvPr>
                <p:cNvCxnSpPr>
                  <a:cxnSpLocks/>
                  <a:stCxn id="552" idx="3"/>
                  <a:endCxn id="554" idx="7"/>
                </p:cNvCxnSpPr>
                <p:nvPr/>
              </p:nvCxnSpPr>
              <p:spPr>
                <a:xfrm rot="10800000" flipH="1">
                  <a:off x="2073173" y="1967723"/>
                  <a:ext cx="425654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6" name="Straight Connector 535">
                  <a:extLst>
                    <a:ext uri="{FF2B5EF4-FFF2-40B4-BE49-F238E27FC236}">
                      <a16:creationId xmlns:a16="http://schemas.microsoft.com/office/drawing/2014/main" id="{E23095DC-4AB3-08C2-F2C1-CA9B8A9005B1}"/>
                    </a:ext>
                  </a:extLst>
                </p:cNvPr>
                <p:cNvCxnSpPr>
                  <a:cxnSpLocks/>
                  <a:stCxn id="550" idx="5"/>
                </p:cNvCxnSpPr>
                <p:nvPr/>
              </p:nvCxnSpPr>
              <p:spPr>
                <a:xfrm rot="10800000">
                  <a:off x="2122737" y="1849973"/>
                  <a:ext cx="1032268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7" name="Straight Connector 536">
                  <a:extLst>
                    <a:ext uri="{FF2B5EF4-FFF2-40B4-BE49-F238E27FC236}">
                      <a16:creationId xmlns:a16="http://schemas.microsoft.com/office/drawing/2014/main" id="{9A2CCD3E-0AA3-1101-1ACF-B2CDF9EE7629}"/>
                    </a:ext>
                  </a:extLst>
                </p:cNvPr>
                <p:cNvCxnSpPr>
                  <a:cxnSpLocks/>
                  <a:stCxn id="551" idx="5"/>
                  <a:endCxn id="555" idx="1"/>
                </p:cNvCxnSpPr>
                <p:nvPr/>
              </p:nvCxnSpPr>
              <p:spPr>
                <a:xfrm rot="10800000">
                  <a:off x="2073172" y="1967723"/>
                  <a:ext cx="42565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8" name="Straight Connector 537">
                  <a:extLst>
                    <a:ext uri="{FF2B5EF4-FFF2-40B4-BE49-F238E27FC236}">
                      <a16:creationId xmlns:a16="http://schemas.microsoft.com/office/drawing/2014/main" id="{611F7171-45DF-7A10-FE18-54A30E9E4115}"/>
                    </a:ext>
                  </a:extLst>
                </p:cNvPr>
                <p:cNvCxnSpPr>
                  <a:cxnSpLocks/>
                  <a:stCxn id="556" idx="3"/>
                  <a:endCxn id="550" idx="0"/>
                </p:cNvCxnSpPr>
                <p:nvPr/>
              </p:nvCxnSpPr>
              <p:spPr>
                <a:xfrm rot="10800000" flipH="1">
                  <a:off x="3053442" y="3070329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39" name="Straight Connector 538">
                  <a:extLst>
                    <a:ext uri="{FF2B5EF4-FFF2-40B4-BE49-F238E27FC236}">
                      <a16:creationId xmlns:a16="http://schemas.microsoft.com/office/drawing/2014/main" id="{0B5DA4B3-521D-DB48-4203-96EF25A1AD51}"/>
                    </a:ext>
                  </a:extLst>
                </p:cNvPr>
                <p:cNvCxnSpPr>
                  <a:cxnSpLocks/>
                  <a:stCxn id="557" idx="3"/>
                  <a:endCxn id="550" idx="7"/>
                </p:cNvCxnSpPr>
                <p:nvPr/>
              </p:nvCxnSpPr>
              <p:spPr>
                <a:xfrm rot="10800000" flipH="1">
                  <a:off x="2397265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0" name="Straight Connector 539">
                  <a:extLst>
                    <a:ext uri="{FF2B5EF4-FFF2-40B4-BE49-F238E27FC236}">
                      <a16:creationId xmlns:a16="http://schemas.microsoft.com/office/drawing/2014/main" id="{40CE50BD-91B5-ECD9-D104-02B8C8D96B22}"/>
                    </a:ext>
                  </a:extLst>
                </p:cNvPr>
                <p:cNvCxnSpPr>
                  <a:cxnSpLocks/>
                  <a:stCxn id="557" idx="4"/>
                  <a:endCxn id="551" idx="0"/>
                </p:cNvCxnSpPr>
                <p:nvPr/>
              </p:nvCxnSpPr>
              <p:spPr>
                <a:xfrm rot="10800000" flipH="1">
                  <a:off x="2282003" y="3070329"/>
                  <a:ext cx="332086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1" name="Straight Connector 540">
                  <a:extLst>
                    <a:ext uri="{FF2B5EF4-FFF2-40B4-BE49-F238E27FC236}">
                      <a16:creationId xmlns:a16="http://schemas.microsoft.com/office/drawing/2014/main" id="{4E64F7E4-FC21-853C-BEFB-C844D9AB8947}"/>
                    </a:ext>
                  </a:extLst>
                </p:cNvPr>
                <p:cNvCxnSpPr>
                  <a:cxnSpLocks/>
                  <a:stCxn id="558" idx="4"/>
                  <a:endCxn id="552" idx="7"/>
                </p:cNvCxnSpPr>
                <p:nvPr/>
              </p:nvCxnSpPr>
              <p:spPr>
                <a:xfrm rot="10800000" flipH="1">
                  <a:off x="1625827" y="3021555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2" name="Straight Connector 541">
                  <a:extLst>
                    <a:ext uri="{FF2B5EF4-FFF2-40B4-BE49-F238E27FC236}">
                      <a16:creationId xmlns:a16="http://schemas.microsoft.com/office/drawing/2014/main" id="{930C0957-1691-B433-3609-6E49D2109A51}"/>
                    </a:ext>
                  </a:extLst>
                </p:cNvPr>
                <p:cNvCxnSpPr>
                  <a:cxnSpLocks/>
                  <a:stCxn id="558" idx="2"/>
                  <a:endCxn id="550" idx="6"/>
                </p:cNvCxnSpPr>
                <p:nvPr/>
              </p:nvCxnSpPr>
              <p:spPr>
                <a:xfrm rot="10800000" flipH="1">
                  <a:off x="1788829" y="2903805"/>
                  <a:ext cx="1318434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3" name="Straight Connector 542">
                  <a:extLst>
                    <a:ext uri="{FF2B5EF4-FFF2-40B4-BE49-F238E27FC236}">
                      <a16:creationId xmlns:a16="http://schemas.microsoft.com/office/drawing/2014/main" id="{0113F42A-FCEF-EFE0-31BE-936F20B1BFA5}"/>
                    </a:ext>
                  </a:extLst>
                </p:cNvPr>
                <p:cNvCxnSpPr>
                  <a:cxnSpLocks/>
                  <a:stCxn id="558" idx="3"/>
                  <a:endCxn id="551" idx="7"/>
                </p:cNvCxnSpPr>
                <p:nvPr/>
              </p:nvCxnSpPr>
              <p:spPr>
                <a:xfrm rot="10800000" flipH="1">
                  <a:off x="1741088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4" name="Straight Connector 543">
                  <a:extLst>
                    <a:ext uri="{FF2B5EF4-FFF2-40B4-BE49-F238E27FC236}">
                      <a16:creationId xmlns:a16="http://schemas.microsoft.com/office/drawing/2014/main" id="{4F6E55FE-7E9B-6969-2A92-602D96B59A7F}"/>
                    </a:ext>
                  </a:extLst>
                </p:cNvPr>
                <p:cNvCxnSpPr>
                  <a:cxnSpLocks/>
                  <a:stCxn id="557" idx="5"/>
                  <a:endCxn id="553" idx="1"/>
                </p:cNvCxnSpPr>
                <p:nvPr/>
              </p:nvCxnSpPr>
              <p:spPr>
                <a:xfrm rot="10800000">
                  <a:off x="1416996" y="3021555"/>
                  <a:ext cx="749747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5" name="Straight Connector 544">
                  <a:extLst>
                    <a:ext uri="{FF2B5EF4-FFF2-40B4-BE49-F238E27FC236}">
                      <a16:creationId xmlns:a16="http://schemas.microsoft.com/office/drawing/2014/main" id="{64888750-DCA7-0DBC-FF0A-367BE970AB88}"/>
                    </a:ext>
                  </a:extLst>
                </p:cNvPr>
                <p:cNvCxnSpPr>
                  <a:cxnSpLocks/>
                  <a:stCxn id="556" idx="5"/>
                  <a:endCxn id="552" idx="1"/>
                </p:cNvCxnSpPr>
                <p:nvPr/>
              </p:nvCxnSpPr>
              <p:spPr>
                <a:xfrm rot="10800000">
                  <a:off x="2073173" y="3021555"/>
                  <a:ext cx="74974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6" name="Straight Connector 545">
                  <a:extLst>
                    <a:ext uri="{FF2B5EF4-FFF2-40B4-BE49-F238E27FC236}">
                      <a16:creationId xmlns:a16="http://schemas.microsoft.com/office/drawing/2014/main" id="{52F3847C-42DC-E583-276A-1E776A8186F8}"/>
                    </a:ext>
                  </a:extLst>
                </p:cNvPr>
                <p:cNvCxnSpPr>
                  <a:cxnSpLocks/>
                  <a:stCxn id="556" idx="6"/>
                  <a:endCxn id="553" idx="2"/>
                </p:cNvCxnSpPr>
                <p:nvPr/>
              </p:nvCxnSpPr>
              <p:spPr>
                <a:xfrm rot="10800000">
                  <a:off x="1464737" y="2903805"/>
                  <a:ext cx="1310440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7" name="Straight Connector 546">
                  <a:extLst>
                    <a:ext uri="{FF2B5EF4-FFF2-40B4-BE49-F238E27FC236}">
                      <a16:creationId xmlns:a16="http://schemas.microsoft.com/office/drawing/2014/main" id="{1CB82B62-7C85-701E-B3B2-564F2436BDA1}"/>
                    </a:ext>
                  </a:extLst>
                </p:cNvPr>
                <p:cNvCxnSpPr>
                  <a:cxnSpLocks/>
                  <a:stCxn id="557" idx="4"/>
                  <a:endCxn id="552" idx="0"/>
                </p:cNvCxnSpPr>
                <p:nvPr/>
              </p:nvCxnSpPr>
              <p:spPr>
                <a:xfrm rot="10800000">
                  <a:off x="1957913" y="3070329"/>
                  <a:ext cx="32409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8" name="Straight Connector 547">
                  <a:extLst>
                    <a:ext uri="{FF2B5EF4-FFF2-40B4-BE49-F238E27FC236}">
                      <a16:creationId xmlns:a16="http://schemas.microsoft.com/office/drawing/2014/main" id="{D0D6BC42-C0B5-7F20-0AEE-F2C1724CB14D}"/>
                    </a:ext>
                  </a:extLst>
                </p:cNvPr>
                <p:cNvCxnSpPr>
                  <a:cxnSpLocks/>
                  <a:stCxn id="556" idx="4"/>
                  <a:endCxn id="551" idx="1"/>
                </p:cNvCxnSpPr>
                <p:nvPr/>
              </p:nvCxnSpPr>
              <p:spPr>
                <a:xfrm rot="10800000">
                  <a:off x="2729350" y="3021555"/>
                  <a:ext cx="208830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9" name="Straight Connector 548">
                  <a:extLst>
                    <a:ext uri="{FF2B5EF4-FFF2-40B4-BE49-F238E27FC236}">
                      <a16:creationId xmlns:a16="http://schemas.microsoft.com/office/drawing/2014/main" id="{A17FD53D-DE11-6F2A-DF63-7E6DDFD055D9}"/>
                    </a:ext>
                  </a:extLst>
                </p:cNvPr>
                <p:cNvCxnSpPr>
                  <a:cxnSpLocks/>
                  <a:stCxn id="558" idx="5"/>
                  <a:endCxn id="553" idx="0"/>
                </p:cNvCxnSpPr>
                <p:nvPr/>
              </p:nvCxnSpPr>
              <p:spPr>
                <a:xfrm rot="10800000">
                  <a:off x="1301735" y="3070329"/>
                  <a:ext cx="208831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sp>
              <p:nvSpPr>
                <p:cNvPr id="550" name="Oval 549">
                  <a:extLst>
                    <a:ext uri="{FF2B5EF4-FFF2-40B4-BE49-F238E27FC236}">
                      <a16:creationId xmlns:a16="http://schemas.microsoft.com/office/drawing/2014/main" id="{D6849647-6225-0B22-6B8B-359A5F971CD5}"/>
                    </a:ext>
                  </a:extLst>
                </p:cNvPr>
                <p:cNvSpPr/>
                <p:nvPr/>
              </p:nvSpPr>
              <p:spPr>
                <a:xfrm rot="10800000">
                  <a:off x="3107263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1" name="Oval 550">
                  <a:extLst>
                    <a:ext uri="{FF2B5EF4-FFF2-40B4-BE49-F238E27FC236}">
                      <a16:creationId xmlns:a16="http://schemas.microsoft.com/office/drawing/2014/main" id="{EEDF8ABF-8108-D8FF-3C24-33C26FA73C1A}"/>
                    </a:ext>
                  </a:extLst>
                </p:cNvPr>
                <p:cNvSpPr/>
                <p:nvPr/>
              </p:nvSpPr>
              <p:spPr>
                <a:xfrm rot="10800000">
                  <a:off x="2451086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2" name="Oval 551">
                  <a:extLst>
                    <a:ext uri="{FF2B5EF4-FFF2-40B4-BE49-F238E27FC236}">
                      <a16:creationId xmlns:a16="http://schemas.microsoft.com/office/drawing/2014/main" id="{B4CB9186-7684-DFE1-D495-0E5AE035DEE8}"/>
                    </a:ext>
                  </a:extLst>
                </p:cNvPr>
                <p:cNvSpPr/>
                <p:nvPr/>
              </p:nvSpPr>
              <p:spPr>
                <a:xfrm rot="10800000">
                  <a:off x="1794909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3" name="Oval 552">
                  <a:extLst>
                    <a:ext uri="{FF2B5EF4-FFF2-40B4-BE49-F238E27FC236}">
                      <a16:creationId xmlns:a16="http://schemas.microsoft.com/office/drawing/2014/main" id="{1CF6F1BA-9448-D9D1-FEE1-DB1394F39B36}"/>
                    </a:ext>
                  </a:extLst>
                </p:cNvPr>
                <p:cNvSpPr/>
                <p:nvPr/>
              </p:nvSpPr>
              <p:spPr>
                <a:xfrm rot="10800000">
                  <a:off x="1138731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4" name="Oval 553">
                  <a:extLst>
                    <a:ext uri="{FF2B5EF4-FFF2-40B4-BE49-F238E27FC236}">
                      <a16:creationId xmlns:a16="http://schemas.microsoft.com/office/drawing/2014/main" id="{7969730A-A4B3-8830-9ACB-6AA583A1C3E3}"/>
                    </a:ext>
                  </a:extLst>
                </p:cNvPr>
                <p:cNvSpPr/>
                <p:nvPr/>
              </p:nvSpPr>
              <p:spPr>
                <a:xfrm rot="10800000">
                  <a:off x="2451085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5" name="Oval 554">
                  <a:extLst>
                    <a:ext uri="{FF2B5EF4-FFF2-40B4-BE49-F238E27FC236}">
                      <a16:creationId xmlns:a16="http://schemas.microsoft.com/office/drawing/2014/main" id="{EAC4A319-1085-10D9-8141-277F7448E91D}"/>
                    </a:ext>
                  </a:extLst>
                </p:cNvPr>
                <p:cNvSpPr/>
                <p:nvPr/>
              </p:nvSpPr>
              <p:spPr>
                <a:xfrm rot="10800000">
                  <a:off x="1794908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6" name="Oval 555">
                  <a:extLst>
                    <a:ext uri="{FF2B5EF4-FFF2-40B4-BE49-F238E27FC236}">
                      <a16:creationId xmlns:a16="http://schemas.microsoft.com/office/drawing/2014/main" id="{46BA35CE-CBD1-5E0C-DC25-B766E90F2F4C}"/>
                    </a:ext>
                  </a:extLst>
                </p:cNvPr>
                <p:cNvSpPr/>
                <p:nvPr/>
              </p:nvSpPr>
              <p:spPr>
                <a:xfrm rot="10800000">
                  <a:off x="2775177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7" name="Oval 556">
                  <a:extLst>
                    <a:ext uri="{FF2B5EF4-FFF2-40B4-BE49-F238E27FC236}">
                      <a16:creationId xmlns:a16="http://schemas.microsoft.com/office/drawing/2014/main" id="{5FD91627-F0B4-C99C-D930-E043014D1679}"/>
                    </a:ext>
                  </a:extLst>
                </p:cNvPr>
                <p:cNvSpPr/>
                <p:nvPr/>
              </p:nvSpPr>
              <p:spPr>
                <a:xfrm rot="10800000">
                  <a:off x="2119000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58" name="Oval 557">
                  <a:extLst>
                    <a:ext uri="{FF2B5EF4-FFF2-40B4-BE49-F238E27FC236}">
                      <a16:creationId xmlns:a16="http://schemas.microsoft.com/office/drawing/2014/main" id="{A35371AD-B964-2A90-9B7B-305981AD405B}"/>
                    </a:ext>
                  </a:extLst>
                </p:cNvPr>
                <p:cNvSpPr/>
                <p:nvPr/>
              </p:nvSpPr>
              <p:spPr>
                <a:xfrm rot="10800000">
                  <a:off x="1462823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522" name="Group 521">
                <a:extLst>
                  <a:ext uri="{FF2B5EF4-FFF2-40B4-BE49-F238E27FC236}">
                    <a16:creationId xmlns:a16="http://schemas.microsoft.com/office/drawing/2014/main" id="{743197FF-D21E-52E1-D7A2-D3968ED17EA8}"/>
                  </a:ext>
                </a:extLst>
              </p:cNvPr>
              <p:cNvGrpSpPr/>
              <p:nvPr/>
            </p:nvGrpSpPr>
            <p:grpSpPr>
              <a:xfrm rot="16200000">
                <a:off x="7884089" y="1822222"/>
                <a:ext cx="138203" cy="374217"/>
                <a:chOff x="489374" y="4829880"/>
                <a:chExt cx="387303" cy="1048712"/>
              </a:xfrm>
            </p:grpSpPr>
            <p:cxnSp>
              <p:nvCxnSpPr>
                <p:cNvPr id="524" name="Straight Connector 523">
                  <a:extLst>
                    <a:ext uri="{FF2B5EF4-FFF2-40B4-BE49-F238E27FC236}">
                      <a16:creationId xmlns:a16="http://schemas.microsoft.com/office/drawing/2014/main" id="{23DDED62-8F9C-3577-0347-F090097237E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61955" y="5350950"/>
                  <a:ext cx="104214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5" name="Straight Connector 524">
                  <a:extLst>
                    <a:ext uri="{FF2B5EF4-FFF2-40B4-BE49-F238E27FC236}">
                      <a16:creationId xmlns:a16="http://schemas.microsoft.com/office/drawing/2014/main" id="{6E8DB3F5-EB62-AC1A-541B-9F702B9D8A59}"/>
                    </a:ext>
                  </a:extLst>
                </p:cNvPr>
                <p:cNvCxnSpPr/>
                <p:nvPr/>
              </p:nvCxnSpPr>
              <p:spPr>
                <a:xfrm rot="5400000" flipH="1" flipV="1">
                  <a:off x="659894" y="5661809"/>
                  <a:ext cx="216782" cy="216784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6" name="Straight Connector 525">
                  <a:extLst>
                    <a:ext uri="{FF2B5EF4-FFF2-40B4-BE49-F238E27FC236}">
                      <a16:creationId xmlns:a16="http://schemas.microsoft.com/office/drawing/2014/main" id="{96C8AF26-D6B9-4491-F89E-47C7502EB206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489374" y="5655239"/>
                  <a:ext cx="216784" cy="21678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523" name="TextBox 522">
                <a:extLst>
                  <a:ext uri="{FF2B5EF4-FFF2-40B4-BE49-F238E27FC236}">
                    <a16:creationId xmlns:a16="http://schemas.microsoft.com/office/drawing/2014/main" id="{2D400C69-51A6-AD6F-5B2C-0DC2E99C1670}"/>
                  </a:ext>
                </a:extLst>
              </p:cNvPr>
              <p:cNvSpPr txBox="1"/>
              <p:nvPr/>
            </p:nvSpPr>
            <p:spPr>
              <a:xfrm>
                <a:off x="7624550" y="1714003"/>
                <a:ext cx="688010" cy="27699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200" dirty="0">
                    <a:latin typeface="Helvetica Light" panose="020B0403020202020204" pitchFamily="34" charset="0"/>
                  </a:rPr>
                  <a:t>penalty</a:t>
                </a:r>
                <a:endParaRPr lang="en-US" sz="1200" dirty="0">
                  <a:latin typeface="Helvetica Light" panose="020B0403020202020204" pitchFamily="34" charset="0"/>
                </a:endParaRPr>
              </a:p>
            </p:txBody>
          </p:sp>
        </p:grpSp>
        <p:grpSp>
          <p:nvGrpSpPr>
            <p:cNvPr id="672" name="Group 671">
              <a:extLst>
                <a:ext uri="{FF2B5EF4-FFF2-40B4-BE49-F238E27FC236}">
                  <a16:creationId xmlns:a16="http://schemas.microsoft.com/office/drawing/2014/main" id="{3304249D-CDF4-73DC-7F20-66677305863F}"/>
                </a:ext>
              </a:extLst>
            </p:cNvPr>
            <p:cNvGrpSpPr/>
            <p:nvPr/>
          </p:nvGrpSpPr>
          <p:grpSpPr>
            <a:xfrm>
              <a:off x="4067795" y="1083599"/>
              <a:ext cx="2336230" cy="1728911"/>
              <a:chOff x="4161725" y="1345858"/>
              <a:chExt cx="2336230" cy="1728911"/>
            </a:xfrm>
          </p:grpSpPr>
          <p:sp>
            <p:nvSpPr>
              <p:cNvPr id="592" name="Rounded Rectangle 591">
                <a:extLst>
                  <a:ext uri="{FF2B5EF4-FFF2-40B4-BE49-F238E27FC236}">
                    <a16:creationId xmlns:a16="http://schemas.microsoft.com/office/drawing/2014/main" id="{9C473B6D-AD97-4690-E4D1-48EB9B0B860C}"/>
                  </a:ext>
                </a:extLst>
              </p:cNvPr>
              <p:cNvSpPr/>
              <p:nvPr/>
            </p:nvSpPr>
            <p:spPr>
              <a:xfrm>
                <a:off x="4161725" y="1345858"/>
                <a:ext cx="2336230" cy="1728911"/>
              </a:xfrm>
              <a:prstGeom prst="roundRect">
                <a:avLst>
                  <a:gd name="adj" fmla="val 7104"/>
                </a:avLst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  <a:effectLst>
                <a:outerShdw blurRad="137413" dist="10460" dir="2700000" sx="101000" sy="101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593" name="TextBox 592">
                <a:extLst>
                  <a:ext uri="{FF2B5EF4-FFF2-40B4-BE49-F238E27FC236}">
                    <a16:creationId xmlns:a16="http://schemas.microsoft.com/office/drawing/2014/main" id="{D84B4772-BF7F-B4E2-83EF-33E6D47384EC}"/>
                  </a:ext>
                </a:extLst>
              </p:cNvPr>
              <p:cNvSpPr txBox="1"/>
              <p:nvPr/>
            </p:nvSpPr>
            <p:spPr>
              <a:xfrm>
                <a:off x="4987834" y="2537404"/>
                <a:ext cx="566722" cy="16337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Memory</a:t>
                </a:r>
              </a:p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(Experience</a:t>
                </a:r>
                <a:r>
                  <a:rPr lang="zh-CN" altLang="en-US" sz="1400" dirty="0"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latin typeface="Helvetica Light" panose="020B0403020202020204" pitchFamily="34" charset="0"/>
                  </a:rPr>
                  <a:t>Replay)</a:t>
                </a:r>
                <a:endParaRPr lang="en-US" sz="1400" dirty="0">
                  <a:latin typeface="Helvetica Light" panose="020B0403020202020204" pitchFamily="34" charset="0"/>
                </a:endParaRPr>
              </a:p>
            </p:txBody>
          </p:sp>
          <p:grpSp>
            <p:nvGrpSpPr>
              <p:cNvPr id="595" name="Group 594">
                <a:extLst>
                  <a:ext uri="{FF2B5EF4-FFF2-40B4-BE49-F238E27FC236}">
                    <a16:creationId xmlns:a16="http://schemas.microsoft.com/office/drawing/2014/main" id="{919781CF-5043-67AB-4FF6-4E6B32A822AB}"/>
                  </a:ext>
                </a:extLst>
              </p:cNvPr>
              <p:cNvGrpSpPr/>
              <p:nvPr/>
            </p:nvGrpSpPr>
            <p:grpSpPr>
              <a:xfrm>
                <a:off x="4291384" y="1821821"/>
                <a:ext cx="731628" cy="697172"/>
                <a:chOff x="858647" y="1543669"/>
                <a:chExt cx="2854716" cy="2720267"/>
              </a:xfrm>
            </p:grpSpPr>
            <p:sp>
              <p:nvSpPr>
                <p:cNvPr id="634" name="Rounded Rectangle 633">
                  <a:extLst>
                    <a:ext uri="{FF2B5EF4-FFF2-40B4-BE49-F238E27FC236}">
                      <a16:creationId xmlns:a16="http://schemas.microsoft.com/office/drawing/2014/main" id="{87047095-6676-A9E4-F068-9837A4CB9580}"/>
                    </a:ext>
                  </a:extLst>
                </p:cNvPr>
                <p:cNvSpPr/>
                <p:nvPr/>
              </p:nvSpPr>
              <p:spPr>
                <a:xfrm rot="10800000">
                  <a:off x="858647" y="2597499"/>
                  <a:ext cx="2854716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5" name="Rounded Rectangle 634">
                  <a:extLst>
                    <a:ext uri="{FF2B5EF4-FFF2-40B4-BE49-F238E27FC236}">
                      <a16:creationId xmlns:a16="http://schemas.microsoft.com/office/drawing/2014/main" id="{FB0169B5-A975-C335-0DF7-C64EF267E801}"/>
                    </a:ext>
                  </a:extLst>
                </p:cNvPr>
                <p:cNvSpPr/>
                <p:nvPr/>
              </p:nvSpPr>
              <p:spPr>
                <a:xfrm rot="10800000">
                  <a:off x="1549079" y="1543669"/>
                  <a:ext cx="1473856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36" name="Rounded Rectangle 635">
                  <a:extLst>
                    <a:ext uri="{FF2B5EF4-FFF2-40B4-BE49-F238E27FC236}">
                      <a16:creationId xmlns:a16="http://schemas.microsoft.com/office/drawing/2014/main" id="{54C5DB67-1DD3-12AA-FDF9-321281801017}"/>
                    </a:ext>
                  </a:extLst>
                </p:cNvPr>
                <p:cNvSpPr/>
                <p:nvPr/>
              </p:nvSpPr>
              <p:spPr>
                <a:xfrm rot="10800000">
                  <a:off x="1182455" y="3651332"/>
                  <a:ext cx="2207103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37" name="Straight Connector 636">
                  <a:extLst>
                    <a:ext uri="{FF2B5EF4-FFF2-40B4-BE49-F238E27FC236}">
                      <a16:creationId xmlns:a16="http://schemas.microsoft.com/office/drawing/2014/main" id="{C313F494-8BDE-669B-04EB-9F0BDF90F2B9}"/>
                    </a:ext>
                  </a:extLst>
                </p:cNvPr>
                <p:cNvCxnSpPr>
                  <a:cxnSpLocks/>
                  <a:stCxn id="657" idx="4"/>
                  <a:endCxn id="661" idx="1"/>
                </p:cNvCxnSpPr>
                <p:nvPr/>
              </p:nvCxnSpPr>
              <p:spPr>
                <a:xfrm rot="10800000">
                  <a:off x="2729355" y="1967719"/>
                  <a:ext cx="540916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38" name="Straight Connector 637">
                  <a:extLst>
                    <a:ext uri="{FF2B5EF4-FFF2-40B4-BE49-F238E27FC236}">
                      <a16:creationId xmlns:a16="http://schemas.microsoft.com/office/drawing/2014/main" id="{27D5F573-7AB7-B5DE-AFFD-4A9D57113019}"/>
                    </a:ext>
                  </a:extLst>
                </p:cNvPr>
                <p:cNvCxnSpPr>
                  <a:cxnSpLocks/>
                  <a:stCxn id="658" idx="4"/>
                  <a:endCxn id="661" idx="0"/>
                </p:cNvCxnSpPr>
                <p:nvPr/>
              </p:nvCxnSpPr>
              <p:spPr>
                <a:xfrm rot="10800000">
                  <a:off x="2614094" y="2016496"/>
                  <a:ext cx="0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39" name="Straight Connector 638">
                  <a:extLst>
                    <a:ext uri="{FF2B5EF4-FFF2-40B4-BE49-F238E27FC236}">
                      <a16:creationId xmlns:a16="http://schemas.microsoft.com/office/drawing/2014/main" id="{084A00DA-BF3F-32BE-A63B-83154F9FE425}"/>
                    </a:ext>
                  </a:extLst>
                </p:cNvPr>
                <p:cNvCxnSpPr>
                  <a:cxnSpLocks/>
                  <a:stCxn id="659" idx="4"/>
                  <a:endCxn id="662" idx="0"/>
                </p:cNvCxnSpPr>
                <p:nvPr/>
              </p:nvCxnSpPr>
              <p:spPr>
                <a:xfrm rot="10800000">
                  <a:off x="1957916" y="2016496"/>
                  <a:ext cx="0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0" name="Straight Connector 639">
                  <a:extLst>
                    <a:ext uri="{FF2B5EF4-FFF2-40B4-BE49-F238E27FC236}">
                      <a16:creationId xmlns:a16="http://schemas.microsoft.com/office/drawing/2014/main" id="{C8B9925A-CFBE-A267-8C27-E833D267BD70}"/>
                    </a:ext>
                  </a:extLst>
                </p:cNvPr>
                <p:cNvCxnSpPr>
                  <a:cxnSpLocks/>
                  <a:stCxn id="660" idx="4"/>
                  <a:endCxn id="662" idx="7"/>
                </p:cNvCxnSpPr>
                <p:nvPr/>
              </p:nvCxnSpPr>
              <p:spPr>
                <a:xfrm rot="10800000" flipH="1">
                  <a:off x="1301739" y="1967719"/>
                  <a:ext cx="540916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1" name="Straight Connector 640">
                  <a:extLst>
                    <a:ext uri="{FF2B5EF4-FFF2-40B4-BE49-F238E27FC236}">
                      <a16:creationId xmlns:a16="http://schemas.microsoft.com/office/drawing/2014/main" id="{559CD8D7-51AC-C7CE-1943-5958C17AE9FB}"/>
                    </a:ext>
                  </a:extLst>
                </p:cNvPr>
                <p:cNvCxnSpPr>
                  <a:cxnSpLocks/>
                  <a:stCxn id="660" idx="3"/>
                  <a:endCxn id="661" idx="6"/>
                </p:cNvCxnSpPr>
                <p:nvPr/>
              </p:nvCxnSpPr>
              <p:spPr>
                <a:xfrm rot="10800000" flipH="1">
                  <a:off x="1417001" y="1849969"/>
                  <a:ext cx="1034092" cy="93607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2" name="Straight Connector 641">
                  <a:extLst>
                    <a:ext uri="{FF2B5EF4-FFF2-40B4-BE49-F238E27FC236}">
                      <a16:creationId xmlns:a16="http://schemas.microsoft.com/office/drawing/2014/main" id="{BD358C56-F9E5-63FC-5720-D14B1D837865}"/>
                    </a:ext>
                  </a:extLst>
                </p:cNvPr>
                <p:cNvCxnSpPr>
                  <a:cxnSpLocks/>
                  <a:stCxn id="659" idx="3"/>
                  <a:endCxn id="661" idx="7"/>
                </p:cNvCxnSpPr>
                <p:nvPr/>
              </p:nvCxnSpPr>
              <p:spPr>
                <a:xfrm rot="10800000" flipH="1">
                  <a:off x="2073178" y="1967719"/>
                  <a:ext cx="425655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3" name="Straight Connector 642">
                  <a:extLst>
                    <a:ext uri="{FF2B5EF4-FFF2-40B4-BE49-F238E27FC236}">
                      <a16:creationId xmlns:a16="http://schemas.microsoft.com/office/drawing/2014/main" id="{B4CB1C00-6D52-60EA-ACB0-3BDA678E57D2}"/>
                    </a:ext>
                  </a:extLst>
                </p:cNvPr>
                <p:cNvCxnSpPr>
                  <a:cxnSpLocks/>
                  <a:stCxn id="657" idx="5"/>
                </p:cNvCxnSpPr>
                <p:nvPr/>
              </p:nvCxnSpPr>
              <p:spPr>
                <a:xfrm rot="10800000">
                  <a:off x="2122743" y="1849969"/>
                  <a:ext cx="1032270" cy="93607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4" name="Straight Connector 643">
                  <a:extLst>
                    <a:ext uri="{FF2B5EF4-FFF2-40B4-BE49-F238E27FC236}">
                      <a16:creationId xmlns:a16="http://schemas.microsoft.com/office/drawing/2014/main" id="{912A4474-B61A-FBA1-6D31-E08D1CA99C8B}"/>
                    </a:ext>
                  </a:extLst>
                </p:cNvPr>
                <p:cNvCxnSpPr>
                  <a:cxnSpLocks/>
                  <a:stCxn id="658" idx="5"/>
                  <a:endCxn id="662" idx="1"/>
                </p:cNvCxnSpPr>
                <p:nvPr/>
              </p:nvCxnSpPr>
              <p:spPr>
                <a:xfrm rot="10800000">
                  <a:off x="2073178" y="1967719"/>
                  <a:ext cx="425655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5" name="Straight Connector 644">
                  <a:extLst>
                    <a:ext uri="{FF2B5EF4-FFF2-40B4-BE49-F238E27FC236}">
                      <a16:creationId xmlns:a16="http://schemas.microsoft.com/office/drawing/2014/main" id="{B64D1DB8-ED18-A70F-DE82-634A2436179C}"/>
                    </a:ext>
                  </a:extLst>
                </p:cNvPr>
                <p:cNvCxnSpPr>
                  <a:cxnSpLocks/>
                  <a:stCxn id="663" idx="3"/>
                  <a:endCxn id="657" idx="0"/>
                </p:cNvCxnSpPr>
                <p:nvPr/>
              </p:nvCxnSpPr>
              <p:spPr>
                <a:xfrm rot="10800000" flipH="1">
                  <a:off x="3053448" y="3070326"/>
                  <a:ext cx="216827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6" name="Straight Connector 645">
                  <a:extLst>
                    <a:ext uri="{FF2B5EF4-FFF2-40B4-BE49-F238E27FC236}">
                      <a16:creationId xmlns:a16="http://schemas.microsoft.com/office/drawing/2014/main" id="{06A4FA22-2432-893C-2323-7C1518D603ED}"/>
                    </a:ext>
                  </a:extLst>
                </p:cNvPr>
                <p:cNvCxnSpPr>
                  <a:cxnSpLocks/>
                  <a:stCxn id="664" idx="3"/>
                  <a:endCxn id="657" idx="7"/>
                </p:cNvCxnSpPr>
                <p:nvPr/>
              </p:nvCxnSpPr>
              <p:spPr>
                <a:xfrm rot="10800000" flipH="1">
                  <a:off x="2397271" y="3021552"/>
                  <a:ext cx="757743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7" name="Straight Connector 646">
                  <a:extLst>
                    <a:ext uri="{FF2B5EF4-FFF2-40B4-BE49-F238E27FC236}">
                      <a16:creationId xmlns:a16="http://schemas.microsoft.com/office/drawing/2014/main" id="{BDCA02A2-0F39-61B6-B37A-8E9209691B3C}"/>
                    </a:ext>
                  </a:extLst>
                </p:cNvPr>
                <p:cNvCxnSpPr>
                  <a:cxnSpLocks/>
                  <a:stCxn id="664" idx="4"/>
                  <a:endCxn id="658" idx="0"/>
                </p:cNvCxnSpPr>
                <p:nvPr/>
              </p:nvCxnSpPr>
              <p:spPr>
                <a:xfrm rot="10800000" flipH="1">
                  <a:off x="2282009" y="3070326"/>
                  <a:ext cx="332088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8" name="Straight Connector 647">
                  <a:extLst>
                    <a:ext uri="{FF2B5EF4-FFF2-40B4-BE49-F238E27FC236}">
                      <a16:creationId xmlns:a16="http://schemas.microsoft.com/office/drawing/2014/main" id="{62F5617B-6202-71A4-CB99-55DF8CD09A31}"/>
                    </a:ext>
                  </a:extLst>
                </p:cNvPr>
                <p:cNvCxnSpPr>
                  <a:cxnSpLocks/>
                  <a:stCxn id="665" idx="4"/>
                  <a:endCxn id="659" idx="7"/>
                </p:cNvCxnSpPr>
                <p:nvPr/>
              </p:nvCxnSpPr>
              <p:spPr>
                <a:xfrm rot="10800000" flipH="1">
                  <a:off x="1625832" y="3021552"/>
                  <a:ext cx="216827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49" name="Straight Connector 648">
                  <a:extLst>
                    <a:ext uri="{FF2B5EF4-FFF2-40B4-BE49-F238E27FC236}">
                      <a16:creationId xmlns:a16="http://schemas.microsoft.com/office/drawing/2014/main" id="{7AD2666D-84B8-2749-CD3F-2E087A99F4CF}"/>
                    </a:ext>
                  </a:extLst>
                </p:cNvPr>
                <p:cNvCxnSpPr>
                  <a:cxnSpLocks/>
                  <a:stCxn id="665" idx="2"/>
                  <a:endCxn id="657" idx="6"/>
                </p:cNvCxnSpPr>
                <p:nvPr/>
              </p:nvCxnSpPr>
              <p:spPr>
                <a:xfrm rot="10800000" flipH="1">
                  <a:off x="1788833" y="2903802"/>
                  <a:ext cx="1318437" cy="105383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0" name="Straight Connector 649">
                  <a:extLst>
                    <a:ext uri="{FF2B5EF4-FFF2-40B4-BE49-F238E27FC236}">
                      <a16:creationId xmlns:a16="http://schemas.microsoft.com/office/drawing/2014/main" id="{05D370FD-5F63-0871-3793-5CED98DA5D4D}"/>
                    </a:ext>
                  </a:extLst>
                </p:cNvPr>
                <p:cNvCxnSpPr>
                  <a:cxnSpLocks/>
                  <a:stCxn id="665" idx="3"/>
                  <a:endCxn id="658" idx="7"/>
                </p:cNvCxnSpPr>
                <p:nvPr/>
              </p:nvCxnSpPr>
              <p:spPr>
                <a:xfrm rot="10800000" flipH="1">
                  <a:off x="1741094" y="3021552"/>
                  <a:ext cx="757743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1" name="Straight Connector 650">
                  <a:extLst>
                    <a:ext uri="{FF2B5EF4-FFF2-40B4-BE49-F238E27FC236}">
                      <a16:creationId xmlns:a16="http://schemas.microsoft.com/office/drawing/2014/main" id="{8CE91EE0-FECC-BC15-8E99-4F6D3EAB29BE}"/>
                    </a:ext>
                  </a:extLst>
                </p:cNvPr>
                <p:cNvCxnSpPr>
                  <a:cxnSpLocks/>
                  <a:stCxn id="664" idx="5"/>
                  <a:endCxn id="660" idx="1"/>
                </p:cNvCxnSpPr>
                <p:nvPr/>
              </p:nvCxnSpPr>
              <p:spPr>
                <a:xfrm rot="10800000">
                  <a:off x="1417001" y="3021552"/>
                  <a:ext cx="749748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2" name="Straight Connector 651">
                  <a:extLst>
                    <a:ext uri="{FF2B5EF4-FFF2-40B4-BE49-F238E27FC236}">
                      <a16:creationId xmlns:a16="http://schemas.microsoft.com/office/drawing/2014/main" id="{BBBF5B0D-FAC8-2488-067E-FFA78A5822C4}"/>
                    </a:ext>
                  </a:extLst>
                </p:cNvPr>
                <p:cNvCxnSpPr>
                  <a:cxnSpLocks/>
                  <a:stCxn id="663" idx="5"/>
                  <a:endCxn id="659" idx="1"/>
                </p:cNvCxnSpPr>
                <p:nvPr/>
              </p:nvCxnSpPr>
              <p:spPr>
                <a:xfrm rot="10800000">
                  <a:off x="2073178" y="3021552"/>
                  <a:ext cx="749748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3" name="Straight Connector 652">
                  <a:extLst>
                    <a:ext uri="{FF2B5EF4-FFF2-40B4-BE49-F238E27FC236}">
                      <a16:creationId xmlns:a16="http://schemas.microsoft.com/office/drawing/2014/main" id="{EB6DC3EC-5DA5-B135-C2C0-38961E27F6DF}"/>
                    </a:ext>
                  </a:extLst>
                </p:cNvPr>
                <p:cNvCxnSpPr>
                  <a:cxnSpLocks/>
                  <a:stCxn id="663" idx="6"/>
                  <a:endCxn id="660" idx="2"/>
                </p:cNvCxnSpPr>
                <p:nvPr/>
              </p:nvCxnSpPr>
              <p:spPr>
                <a:xfrm rot="10800000">
                  <a:off x="1464740" y="2903802"/>
                  <a:ext cx="1310442" cy="105383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4" name="Straight Connector 653">
                  <a:extLst>
                    <a:ext uri="{FF2B5EF4-FFF2-40B4-BE49-F238E27FC236}">
                      <a16:creationId xmlns:a16="http://schemas.microsoft.com/office/drawing/2014/main" id="{724F352C-6BDF-4102-7674-6A8726FE7D82}"/>
                    </a:ext>
                  </a:extLst>
                </p:cNvPr>
                <p:cNvCxnSpPr>
                  <a:cxnSpLocks/>
                  <a:stCxn id="664" idx="4"/>
                  <a:endCxn id="659" idx="0"/>
                </p:cNvCxnSpPr>
                <p:nvPr/>
              </p:nvCxnSpPr>
              <p:spPr>
                <a:xfrm rot="10800000">
                  <a:off x="1957916" y="3070326"/>
                  <a:ext cx="324093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5" name="Straight Connector 654">
                  <a:extLst>
                    <a:ext uri="{FF2B5EF4-FFF2-40B4-BE49-F238E27FC236}">
                      <a16:creationId xmlns:a16="http://schemas.microsoft.com/office/drawing/2014/main" id="{4397B03A-F5EC-5AD9-1E2F-C31478A8B7C3}"/>
                    </a:ext>
                  </a:extLst>
                </p:cNvPr>
                <p:cNvCxnSpPr>
                  <a:cxnSpLocks/>
                  <a:stCxn id="663" idx="4"/>
                  <a:endCxn id="658" idx="1"/>
                </p:cNvCxnSpPr>
                <p:nvPr/>
              </p:nvCxnSpPr>
              <p:spPr>
                <a:xfrm rot="10800000">
                  <a:off x="2729355" y="3021552"/>
                  <a:ext cx="208832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56" name="Straight Connector 655">
                  <a:extLst>
                    <a:ext uri="{FF2B5EF4-FFF2-40B4-BE49-F238E27FC236}">
                      <a16:creationId xmlns:a16="http://schemas.microsoft.com/office/drawing/2014/main" id="{129B576D-DCE8-682D-ED3A-10974F2CC508}"/>
                    </a:ext>
                  </a:extLst>
                </p:cNvPr>
                <p:cNvCxnSpPr>
                  <a:cxnSpLocks/>
                  <a:stCxn id="665" idx="5"/>
                  <a:endCxn id="660" idx="0"/>
                </p:cNvCxnSpPr>
                <p:nvPr/>
              </p:nvCxnSpPr>
              <p:spPr>
                <a:xfrm rot="10800000">
                  <a:off x="1301739" y="3070326"/>
                  <a:ext cx="208832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sp>
              <p:nvSpPr>
                <p:cNvPr id="657" name="Oval 656">
                  <a:extLst>
                    <a:ext uri="{FF2B5EF4-FFF2-40B4-BE49-F238E27FC236}">
                      <a16:creationId xmlns:a16="http://schemas.microsoft.com/office/drawing/2014/main" id="{1994C0E7-ABD5-A3BD-48F7-EB46883CA48B}"/>
                    </a:ext>
                  </a:extLst>
                </p:cNvPr>
                <p:cNvSpPr/>
                <p:nvPr/>
              </p:nvSpPr>
              <p:spPr>
                <a:xfrm rot="10800000">
                  <a:off x="3107270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58" name="Oval 657">
                  <a:extLst>
                    <a:ext uri="{FF2B5EF4-FFF2-40B4-BE49-F238E27FC236}">
                      <a16:creationId xmlns:a16="http://schemas.microsoft.com/office/drawing/2014/main" id="{F3803C38-429D-4968-51EC-D40134C70724}"/>
                    </a:ext>
                  </a:extLst>
                </p:cNvPr>
                <p:cNvSpPr/>
                <p:nvPr/>
              </p:nvSpPr>
              <p:spPr>
                <a:xfrm rot="10800000">
                  <a:off x="2451093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59" name="Oval 658">
                  <a:extLst>
                    <a:ext uri="{FF2B5EF4-FFF2-40B4-BE49-F238E27FC236}">
                      <a16:creationId xmlns:a16="http://schemas.microsoft.com/office/drawing/2014/main" id="{2F71BB92-28F5-6A00-1CED-318046F0F1AD}"/>
                    </a:ext>
                  </a:extLst>
                </p:cNvPr>
                <p:cNvSpPr/>
                <p:nvPr/>
              </p:nvSpPr>
              <p:spPr>
                <a:xfrm rot="10800000">
                  <a:off x="1794912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0" name="Oval 659">
                  <a:extLst>
                    <a:ext uri="{FF2B5EF4-FFF2-40B4-BE49-F238E27FC236}">
                      <a16:creationId xmlns:a16="http://schemas.microsoft.com/office/drawing/2014/main" id="{014D5D42-31E9-6484-DB1B-8F3623EEB166}"/>
                    </a:ext>
                  </a:extLst>
                </p:cNvPr>
                <p:cNvSpPr/>
                <p:nvPr/>
              </p:nvSpPr>
              <p:spPr>
                <a:xfrm rot="10800000">
                  <a:off x="1138735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1" name="Oval 660">
                  <a:extLst>
                    <a:ext uri="{FF2B5EF4-FFF2-40B4-BE49-F238E27FC236}">
                      <a16:creationId xmlns:a16="http://schemas.microsoft.com/office/drawing/2014/main" id="{4BD15BC0-1A57-2192-C478-DDE35D348ACE}"/>
                    </a:ext>
                  </a:extLst>
                </p:cNvPr>
                <p:cNvSpPr/>
                <p:nvPr/>
              </p:nvSpPr>
              <p:spPr>
                <a:xfrm rot="10800000">
                  <a:off x="2451089" y="1683445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2" name="Oval 661">
                  <a:extLst>
                    <a:ext uri="{FF2B5EF4-FFF2-40B4-BE49-F238E27FC236}">
                      <a16:creationId xmlns:a16="http://schemas.microsoft.com/office/drawing/2014/main" id="{4D8C410F-E0AD-B10D-6564-BF1F8BBBEEBB}"/>
                    </a:ext>
                  </a:extLst>
                </p:cNvPr>
                <p:cNvSpPr/>
                <p:nvPr/>
              </p:nvSpPr>
              <p:spPr>
                <a:xfrm rot="10800000">
                  <a:off x="1794912" y="1683445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3" name="Oval 662">
                  <a:extLst>
                    <a:ext uri="{FF2B5EF4-FFF2-40B4-BE49-F238E27FC236}">
                      <a16:creationId xmlns:a16="http://schemas.microsoft.com/office/drawing/2014/main" id="{020A5421-074F-D01F-A762-B74DF9D9B480}"/>
                    </a:ext>
                  </a:extLst>
                </p:cNvPr>
                <p:cNvSpPr/>
                <p:nvPr/>
              </p:nvSpPr>
              <p:spPr>
                <a:xfrm rot="10800000">
                  <a:off x="2775182" y="379110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4" name="Oval 663">
                  <a:extLst>
                    <a:ext uri="{FF2B5EF4-FFF2-40B4-BE49-F238E27FC236}">
                      <a16:creationId xmlns:a16="http://schemas.microsoft.com/office/drawing/2014/main" id="{EE419C03-FAF1-82B4-E49B-AFFE2804EA77}"/>
                    </a:ext>
                  </a:extLst>
                </p:cNvPr>
                <p:cNvSpPr/>
                <p:nvPr/>
              </p:nvSpPr>
              <p:spPr>
                <a:xfrm rot="10800000">
                  <a:off x="2119005" y="379110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65" name="Oval 664">
                  <a:extLst>
                    <a:ext uri="{FF2B5EF4-FFF2-40B4-BE49-F238E27FC236}">
                      <a16:creationId xmlns:a16="http://schemas.microsoft.com/office/drawing/2014/main" id="{AF7D665E-4013-9D52-325D-46AC333F10B6}"/>
                    </a:ext>
                  </a:extLst>
                </p:cNvPr>
                <p:cNvSpPr/>
                <p:nvPr/>
              </p:nvSpPr>
              <p:spPr>
                <a:xfrm rot="10800000">
                  <a:off x="1462824" y="3791112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596" name="Group 595">
                <a:extLst>
                  <a:ext uri="{FF2B5EF4-FFF2-40B4-BE49-F238E27FC236}">
                    <a16:creationId xmlns:a16="http://schemas.microsoft.com/office/drawing/2014/main" id="{7642E180-5BF8-A9C4-C47C-9FE1DBFF155F}"/>
                  </a:ext>
                </a:extLst>
              </p:cNvPr>
              <p:cNvGrpSpPr/>
              <p:nvPr/>
            </p:nvGrpSpPr>
            <p:grpSpPr>
              <a:xfrm>
                <a:off x="5567029" y="1831551"/>
                <a:ext cx="731628" cy="697172"/>
                <a:chOff x="858647" y="1543669"/>
                <a:chExt cx="2854716" cy="2720267"/>
              </a:xfrm>
            </p:grpSpPr>
            <p:sp>
              <p:nvSpPr>
                <p:cNvPr id="602" name="Rounded Rectangle 601">
                  <a:extLst>
                    <a:ext uri="{FF2B5EF4-FFF2-40B4-BE49-F238E27FC236}">
                      <a16:creationId xmlns:a16="http://schemas.microsoft.com/office/drawing/2014/main" id="{6E7C1118-275D-A0EA-7CCB-22253C3C4A7E}"/>
                    </a:ext>
                  </a:extLst>
                </p:cNvPr>
                <p:cNvSpPr/>
                <p:nvPr/>
              </p:nvSpPr>
              <p:spPr>
                <a:xfrm rot="10800000">
                  <a:off x="858647" y="2597499"/>
                  <a:ext cx="2854716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3" name="Rounded Rectangle 602">
                  <a:extLst>
                    <a:ext uri="{FF2B5EF4-FFF2-40B4-BE49-F238E27FC236}">
                      <a16:creationId xmlns:a16="http://schemas.microsoft.com/office/drawing/2014/main" id="{A3E14A96-8DCE-F1D9-CBC1-42EA52935B0B}"/>
                    </a:ext>
                  </a:extLst>
                </p:cNvPr>
                <p:cNvSpPr/>
                <p:nvPr/>
              </p:nvSpPr>
              <p:spPr>
                <a:xfrm rot="10800000">
                  <a:off x="1549079" y="1543669"/>
                  <a:ext cx="1473856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04" name="Rounded Rectangle 603">
                  <a:extLst>
                    <a:ext uri="{FF2B5EF4-FFF2-40B4-BE49-F238E27FC236}">
                      <a16:creationId xmlns:a16="http://schemas.microsoft.com/office/drawing/2014/main" id="{80DC1A6D-5C03-D810-A5B8-87D4ED4E2804}"/>
                    </a:ext>
                  </a:extLst>
                </p:cNvPr>
                <p:cNvSpPr/>
                <p:nvPr/>
              </p:nvSpPr>
              <p:spPr>
                <a:xfrm rot="10800000">
                  <a:off x="1182455" y="3651332"/>
                  <a:ext cx="2207103" cy="612604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605" name="Straight Connector 604">
                  <a:extLst>
                    <a:ext uri="{FF2B5EF4-FFF2-40B4-BE49-F238E27FC236}">
                      <a16:creationId xmlns:a16="http://schemas.microsoft.com/office/drawing/2014/main" id="{BD4C0676-E793-0F3A-6AB2-1651FBC44291}"/>
                    </a:ext>
                  </a:extLst>
                </p:cNvPr>
                <p:cNvCxnSpPr>
                  <a:cxnSpLocks/>
                  <a:stCxn id="625" idx="4"/>
                  <a:endCxn id="629" idx="1"/>
                </p:cNvCxnSpPr>
                <p:nvPr/>
              </p:nvCxnSpPr>
              <p:spPr>
                <a:xfrm rot="10800000">
                  <a:off x="2729355" y="1967719"/>
                  <a:ext cx="540916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06" name="Straight Connector 605">
                  <a:extLst>
                    <a:ext uri="{FF2B5EF4-FFF2-40B4-BE49-F238E27FC236}">
                      <a16:creationId xmlns:a16="http://schemas.microsoft.com/office/drawing/2014/main" id="{4AC2DA1D-CACD-7AD5-C7FB-F91DE4A62656}"/>
                    </a:ext>
                  </a:extLst>
                </p:cNvPr>
                <p:cNvCxnSpPr>
                  <a:cxnSpLocks/>
                  <a:stCxn id="626" idx="4"/>
                  <a:endCxn id="629" idx="0"/>
                </p:cNvCxnSpPr>
                <p:nvPr/>
              </p:nvCxnSpPr>
              <p:spPr>
                <a:xfrm rot="10800000">
                  <a:off x="2614094" y="2016496"/>
                  <a:ext cx="0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07" name="Straight Connector 606">
                  <a:extLst>
                    <a:ext uri="{FF2B5EF4-FFF2-40B4-BE49-F238E27FC236}">
                      <a16:creationId xmlns:a16="http://schemas.microsoft.com/office/drawing/2014/main" id="{625D441D-7402-9C74-3C41-D0790A0AFDEF}"/>
                    </a:ext>
                  </a:extLst>
                </p:cNvPr>
                <p:cNvCxnSpPr>
                  <a:cxnSpLocks/>
                  <a:stCxn id="627" idx="4"/>
                  <a:endCxn id="630" idx="0"/>
                </p:cNvCxnSpPr>
                <p:nvPr/>
              </p:nvCxnSpPr>
              <p:spPr>
                <a:xfrm rot="10800000">
                  <a:off x="1957916" y="2016496"/>
                  <a:ext cx="0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08" name="Straight Connector 607">
                  <a:extLst>
                    <a:ext uri="{FF2B5EF4-FFF2-40B4-BE49-F238E27FC236}">
                      <a16:creationId xmlns:a16="http://schemas.microsoft.com/office/drawing/2014/main" id="{ABEE508B-0777-BA87-520F-572416AAC2DE}"/>
                    </a:ext>
                  </a:extLst>
                </p:cNvPr>
                <p:cNvCxnSpPr>
                  <a:cxnSpLocks/>
                  <a:stCxn id="628" idx="4"/>
                  <a:endCxn id="630" idx="7"/>
                </p:cNvCxnSpPr>
                <p:nvPr/>
              </p:nvCxnSpPr>
              <p:spPr>
                <a:xfrm rot="10800000" flipH="1">
                  <a:off x="1301739" y="1967719"/>
                  <a:ext cx="540916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09" name="Straight Connector 608">
                  <a:extLst>
                    <a:ext uri="{FF2B5EF4-FFF2-40B4-BE49-F238E27FC236}">
                      <a16:creationId xmlns:a16="http://schemas.microsoft.com/office/drawing/2014/main" id="{B623A919-BA2D-995B-1AC9-505D45E2B969}"/>
                    </a:ext>
                  </a:extLst>
                </p:cNvPr>
                <p:cNvCxnSpPr>
                  <a:cxnSpLocks/>
                  <a:stCxn id="628" idx="3"/>
                  <a:endCxn id="629" idx="6"/>
                </p:cNvCxnSpPr>
                <p:nvPr/>
              </p:nvCxnSpPr>
              <p:spPr>
                <a:xfrm rot="10800000" flipH="1">
                  <a:off x="1417001" y="1849969"/>
                  <a:ext cx="1034092" cy="93607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0" name="Straight Connector 609">
                  <a:extLst>
                    <a:ext uri="{FF2B5EF4-FFF2-40B4-BE49-F238E27FC236}">
                      <a16:creationId xmlns:a16="http://schemas.microsoft.com/office/drawing/2014/main" id="{029E891E-B2EB-E38E-08E0-04795ED42815}"/>
                    </a:ext>
                  </a:extLst>
                </p:cNvPr>
                <p:cNvCxnSpPr>
                  <a:cxnSpLocks/>
                  <a:stCxn id="627" idx="3"/>
                  <a:endCxn id="629" idx="7"/>
                </p:cNvCxnSpPr>
                <p:nvPr/>
              </p:nvCxnSpPr>
              <p:spPr>
                <a:xfrm rot="10800000" flipH="1">
                  <a:off x="2073178" y="1967719"/>
                  <a:ext cx="425655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1" name="Straight Connector 610">
                  <a:extLst>
                    <a:ext uri="{FF2B5EF4-FFF2-40B4-BE49-F238E27FC236}">
                      <a16:creationId xmlns:a16="http://schemas.microsoft.com/office/drawing/2014/main" id="{759C596C-75DF-AE1A-723F-6783B5D351CF}"/>
                    </a:ext>
                  </a:extLst>
                </p:cNvPr>
                <p:cNvCxnSpPr>
                  <a:cxnSpLocks/>
                  <a:stCxn id="625" idx="5"/>
                </p:cNvCxnSpPr>
                <p:nvPr/>
              </p:nvCxnSpPr>
              <p:spPr>
                <a:xfrm rot="10800000">
                  <a:off x="2122743" y="1849969"/>
                  <a:ext cx="1032270" cy="936079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2" name="Straight Connector 611">
                  <a:extLst>
                    <a:ext uri="{FF2B5EF4-FFF2-40B4-BE49-F238E27FC236}">
                      <a16:creationId xmlns:a16="http://schemas.microsoft.com/office/drawing/2014/main" id="{5952F0C5-997F-8283-0967-8AEF151C4C5E}"/>
                    </a:ext>
                  </a:extLst>
                </p:cNvPr>
                <p:cNvCxnSpPr>
                  <a:cxnSpLocks/>
                  <a:stCxn id="626" idx="5"/>
                  <a:endCxn id="630" idx="1"/>
                </p:cNvCxnSpPr>
                <p:nvPr/>
              </p:nvCxnSpPr>
              <p:spPr>
                <a:xfrm rot="10800000">
                  <a:off x="2073178" y="1967719"/>
                  <a:ext cx="425655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3" name="Straight Connector 612">
                  <a:extLst>
                    <a:ext uri="{FF2B5EF4-FFF2-40B4-BE49-F238E27FC236}">
                      <a16:creationId xmlns:a16="http://schemas.microsoft.com/office/drawing/2014/main" id="{08EB5D9E-47ED-7AB4-0E15-F488E305F931}"/>
                    </a:ext>
                  </a:extLst>
                </p:cNvPr>
                <p:cNvCxnSpPr>
                  <a:cxnSpLocks/>
                  <a:stCxn id="631" idx="3"/>
                  <a:endCxn id="625" idx="0"/>
                </p:cNvCxnSpPr>
                <p:nvPr/>
              </p:nvCxnSpPr>
              <p:spPr>
                <a:xfrm rot="10800000" flipH="1">
                  <a:off x="3053448" y="3070326"/>
                  <a:ext cx="216827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4" name="Straight Connector 613">
                  <a:extLst>
                    <a:ext uri="{FF2B5EF4-FFF2-40B4-BE49-F238E27FC236}">
                      <a16:creationId xmlns:a16="http://schemas.microsoft.com/office/drawing/2014/main" id="{A492B947-7EC3-042D-2205-B4DF662A6E22}"/>
                    </a:ext>
                  </a:extLst>
                </p:cNvPr>
                <p:cNvCxnSpPr>
                  <a:cxnSpLocks/>
                  <a:stCxn id="632" idx="3"/>
                  <a:endCxn id="625" idx="7"/>
                </p:cNvCxnSpPr>
                <p:nvPr/>
              </p:nvCxnSpPr>
              <p:spPr>
                <a:xfrm rot="10800000" flipH="1">
                  <a:off x="2397271" y="3021552"/>
                  <a:ext cx="757743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5" name="Straight Connector 614">
                  <a:extLst>
                    <a:ext uri="{FF2B5EF4-FFF2-40B4-BE49-F238E27FC236}">
                      <a16:creationId xmlns:a16="http://schemas.microsoft.com/office/drawing/2014/main" id="{45427F57-680F-6169-533B-ECB25C1BF6A9}"/>
                    </a:ext>
                  </a:extLst>
                </p:cNvPr>
                <p:cNvCxnSpPr>
                  <a:cxnSpLocks/>
                  <a:stCxn id="632" idx="4"/>
                  <a:endCxn id="626" idx="0"/>
                </p:cNvCxnSpPr>
                <p:nvPr/>
              </p:nvCxnSpPr>
              <p:spPr>
                <a:xfrm rot="10800000" flipH="1">
                  <a:off x="2282009" y="3070326"/>
                  <a:ext cx="332088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6" name="Straight Connector 615">
                  <a:extLst>
                    <a:ext uri="{FF2B5EF4-FFF2-40B4-BE49-F238E27FC236}">
                      <a16:creationId xmlns:a16="http://schemas.microsoft.com/office/drawing/2014/main" id="{AF7055CC-6BF4-A813-3CC8-63A65C4631EA}"/>
                    </a:ext>
                  </a:extLst>
                </p:cNvPr>
                <p:cNvCxnSpPr>
                  <a:cxnSpLocks/>
                  <a:stCxn id="633" idx="4"/>
                  <a:endCxn id="627" idx="7"/>
                </p:cNvCxnSpPr>
                <p:nvPr/>
              </p:nvCxnSpPr>
              <p:spPr>
                <a:xfrm rot="10800000" flipH="1">
                  <a:off x="1625832" y="3021552"/>
                  <a:ext cx="216827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7" name="Straight Connector 616">
                  <a:extLst>
                    <a:ext uri="{FF2B5EF4-FFF2-40B4-BE49-F238E27FC236}">
                      <a16:creationId xmlns:a16="http://schemas.microsoft.com/office/drawing/2014/main" id="{8FB75A5C-4AAE-6239-D2BC-2320738D7001}"/>
                    </a:ext>
                  </a:extLst>
                </p:cNvPr>
                <p:cNvCxnSpPr>
                  <a:cxnSpLocks/>
                  <a:stCxn id="633" idx="2"/>
                  <a:endCxn id="625" idx="6"/>
                </p:cNvCxnSpPr>
                <p:nvPr/>
              </p:nvCxnSpPr>
              <p:spPr>
                <a:xfrm rot="10800000" flipH="1">
                  <a:off x="1788833" y="2903802"/>
                  <a:ext cx="1318437" cy="105383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8" name="Straight Connector 617">
                  <a:extLst>
                    <a:ext uri="{FF2B5EF4-FFF2-40B4-BE49-F238E27FC236}">
                      <a16:creationId xmlns:a16="http://schemas.microsoft.com/office/drawing/2014/main" id="{6296F20B-F7F1-6856-5E0E-7F417C0ABA12}"/>
                    </a:ext>
                  </a:extLst>
                </p:cNvPr>
                <p:cNvCxnSpPr>
                  <a:cxnSpLocks/>
                  <a:stCxn id="633" idx="3"/>
                  <a:endCxn id="626" idx="7"/>
                </p:cNvCxnSpPr>
                <p:nvPr/>
              </p:nvCxnSpPr>
              <p:spPr>
                <a:xfrm rot="10800000" flipH="1">
                  <a:off x="1741094" y="3021552"/>
                  <a:ext cx="757743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19" name="Straight Connector 618">
                  <a:extLst>
                    <a:ext uri="{FF2B5EF4-FFF2-40B4-BE49-F238E27FC236}">
                      <a16:creationId xmlns:a16="http://schemas.microsoft.com/office/drawing/2014/main" id="{91AC85D0-4F1C-58BB-E2FF-2E41B2A99DD3}"/>
                    </a:ext>
                  </a:extLst>
                </p:cNvPr>
                <p:cNvCxnSpPr>
                  <a:cxnSpLocks/>
                  <a:stCxn id="632" idx="5"/>
                  <a:endCxn id="628" idx="1"/>
                </p:cNvCxnSpPr>
                <p:nvPr/>
              </p:nvCxnSpPr>
              <p:spPr>
                <a:xfrm rot="10800000">
                  <a:off x="1417001" y="3021552"/>
                  <a:ext cx="749748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20" name="Straight Connector 619">
                  <a:extLst>
                    <a:ext uri="{FF2B5EF4-FFF2-40B4-BE49-F238E27FC236}">
                      <a16:creationId xmlns:a16="http://schemas.microsoft.com/office/drawing/2014/main" id="{CB95A16A-FFD4-D1F6-8EA6-424723D4AFEC}"/>
                    </a:ext>
                  </a:extLst>
                </p:cNvPr>
                <p:cNvCxnSpPr>
                  <a:cxnSpLocks/>
                  <a:stCxn id="631" idx="5"/>
                  <a:endCxn id="627" idx="1"/>
                </p:cNvCxnSpPr>
                <p:nvPr/>
              </p:nvCxnSpPr>
              <p:spPr>
                <a:xfrm rot="10800000">
                  <a:off x="2073178" y="3021552"/>
                  <a:ext cx="749748" cy="81833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21" name="Straight Connector 620">
                  <a:extLst>
                    <a:ext uri="{FF2B5EF4-FFF2-40B4-BE49-F238E27FC236}">
                      <a16:creationId xmlns:a16="http://schemas.microsoft.com/office/drawing/2014/main" id="{74A9DAAF-29C5-0293-4672-75F2AAA4DD20}"/>
                    </a:ext>
                  </a:extLst>
                </p:cNvPr>
                <p:cNvCxnSpPr>
                  <a:cxnSpLocks/>
                  <a:stCxn id="631" idx="6"/>
                  <a:endCxn id="628" idx="2"/>
                </p:cNvCxnSpPr>
                <p:nvPr/>
              </p:nvCxnSpPr>
              <p:spPr>
                <a:xfrm rot="10800000">
                  <a:off x="1464740" y="2903802"/>
                  <a:ext cx="1310442" cy="1053830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22" name="Straight Connector 621">
                  <a:extLst>
                    <a:ext uri="{FF2B5EF4-FFF2-40B4-BE49-F238E27FC236}">
                      <a16:creationId xmlns:a16="http://schemas.microsoft.com/office/drawing/2014/main" id="{7563FE41-DFBC-BDA4-D78D-FFAA61B9BC1C}"/>
                    </a:ext>
                  </a:extLst>
                </p:cNvPr>
                <p:cNvCxnSpPr>
                  <a:cxnSpLocks/>
                  <a:stCxn id="632" idx="4"/>
                  <a:endCxn id="627" idx="0"/>
                </p:cNvCxnSpPr>
                <p:nvPr/>
              </p:nvCxnSpPr>
              <p:spPr>
                <a:xfrm rot="10800000">
                  <a:off x="1957916" y="3070326"/>
                  <a:ext cx="324093" cy="720783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23" name="Straight Connector 622">
                  <a:extLst>
                    <a:ext uri="{FF2B5EF4-FFF2-40B4-BE49-F238E27FC236}">
                      <a16:creationId xmlns:a16="http://schemas.microsoft.com/office/drawing/2014/main" id="{19ACC900-4E08-D573-186F-73ECDD2346C3}"/>
                    </a:ext>
                  </a:extLst>
                </p:cNvPr>
                <p:cNvCxnSpPr>
                  <a:cxnSpLocks/>
                  <a:stCxn id="631" idx="4"/>
                  <a:endCxn id="626" idx="1"/>
                </p:cNvCxnSpPr>
                <p:nvPr/>
              </p:nvCxnSpPr>
              <p:spPr>
                <a:xfrm rot="10800000">
                  <a:off x="2729355" y="3021552"/>
                  <a:ext cx="208832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624" name="Straight Connector 623">
                  <a:extLst>
                    <a:ext uri="{FF2B5EF4-FFF2-40B4-BE49-F238E27FC236}">
                      <a16:creationId xmlns:a16="http://schemas.microsoft.com/office/drawing/2014/main" id="{01391F27-69FF-E8DB-87C4-8BD38C79B026}"/>
                    </a:ext>
                  </a:extLst>
                </p:cNvPr>
                <p:cNvCxnSpPr>
                  <a:cxnSpLocks/>
                  <a:stCxn id="633" idx="5"/>
                  <a:endCxn id="628" idx="0"/>
                </p:cNvCxnSpPr>
                <p:nvPr/>
              </p:nvCxnSpPr>
              <p:spPr>
                <a:xfrm rot="10800000">
                  <a:off x="1301739" y="3070326"/>
                  <a:ext cx="208832" cy="769556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75000"/>
                    </a:schemeClr>
                  </a:solidFill>
                  <a:prstDash val="solid"/>
                </a:ln>
                <a:effectLst/>
              </p:spPr>
            </p:cxnSp>
            <p:sp>
              <p:nvSpPr>
                <p:cNvPr id="625" name="Oval 624">
                  <a:extLst>
                    <a:ext uri="{FF2B5EF4-FFF2-40B4-BE49-F238E27FC236}">
                      <a16:creationId xmlns:a16="http://schemas.microsoft.com/office/drawing/2014/main" id="{D6E76868-E8C7-F82E-EA6F-15058C1C2C2C}"/>
                    </a:ext>
                  </a:extLst>
                </p:cNvPr>
                <p:cNvSpPr/>
                <p:nvPr/>
              </p:nvSpPr>
              <p:spPr>
                <a:xfrm rot="10800000">
                  <a:off x="3107270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26" name="Oval 625">
                  <a:extLst>
                    <a:ext uri="{FF2B5EF4-FFF2-40B4-BE49-F238E27FC236}">
                      <a16:creationId xmlns:a16="http://schemas.microsoft.com/office/drawing/2014/main" id="{B086F84C-ED4B-1ADF-815C-286F2170CC76}"/>
                    </a:ext>
                  </a:extLst>
                </p:cNvPr>
                <p:cNvSpPr/>
                <p:nvPr/>
              </p:nvSpPr>
              <p:spPr>
                <a:xfrm rot="10800000">
                  <a:off x="2451093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27" name="Oval 626">
                  <a:extLst>
                    <a:ext uri="{FF2B5EF4-FFF2-40B4-BE49-F238E27FC236}">
                      <a16:creationId xmlns:a16="http://schemas.microsoft.com/office/drawing/2014/main" id="{9D6A0E76-4324-A89F-BA16-987499CB1B2B}"/>
                    </a:ext>
                  </a:extLst>
                </p:cNvPr>
                <p:cNvSpPr/>
                <p:nvPr/>
              </p:nvSpPr>
              <p:spPr>
                <a:xfrm rot="10800000">
                  <a:off x="1794912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28" name="Oval 627">
                  <a:extLst>
                    <a:ext uri="{FF2B5EF4-FFF2-40B4-BE49-F238E27FC236}">
                      <a16:creationId xmlns:a16="http://schemas.microsoft.com/office/drawing/2014/main" id="{4E08B715-C0D3-0B6A-33AB-58705301CAE5}"/>
                    </a:ext>
                  </a:extLst>
                </p:cNvPr>
                <p:cNvSpPr/>
                <p:nvPr/>
              </p:nvSpPr>
              <p:spPr>
                <a:xfrm rot="10800000">
                  <a:off x="1138735" y="273727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29" name="Oval 628">
                  <a:extLst>
                    <a:ext uri="{FF2B5EF4-FFF2-40B4-BE49-F238E27FC236}">
                      <a16:creationId xmlns:a16="http://schemas.microsoft.com/office/drawing/2014/main" id="{AB8B0840-34F5-A183-E71C-F0C77AACC98F}"/>
                    </a:ext>
                  </a:extLst>
                </p:cNvPr>
                <p:cNvSpPr/>
                <p:nvPr/>
              </p:nvSpPr>
              <p:spPr>
                <a:xfrm rot="10800000">
                  <a:off x="2451089" y="1683445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30" name="Oval 629">
                  <a:extLst>
                    <a:ext uri="{FF2B5EF4-FFF2-40B4-BE49-F238E27FC236}">
                      <a16:creationId xmlns:a16="http://schemas.microsoft.com/office/drawing/2014/main" id="{12E1965F-9D10-7EDF-A714-7FD9A8C52FCA}"/>
                    </a:ext>
                  </a:extLst>
                </p:cNvPr>
                <p:cNvSpPr/>
                <p:nvPr/>
              </p:nvSpPr>
              <p:spPr>
                <a:xfrm rot="10800000">
                  <a:off x="1794912" y="1683445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31" name="Oval 630">
                  <a:extLst>
                    <a:ext uri="{FF2B5EF4-FFF2-40B4-BE49-F238E27FC236}">
                      <a16:creationId xmlns:a16="http://schemas.microsoft.com/office/drawing/2014/main" id="{63FFB573-C79C-8C10-9B90-B07563234AE9}"/>
                    </a:ext>
                  </a:extLst>
                </p:cNvPr>
                <p:cNvSpPr/>
                <p:nvPr/>
              </p:nvSpPr>
              <p:spPr>
                <a:xfrm rot="10800000">
                  <a:off x="2775182" y="379110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32" name="Oval 631">
                  <a:extLst>
                    <a:ext uri="{FF2B5EF4-FFF2-40B4-BE49-F238E27FC236}">
                      <a16:creationId xmlns:a16="http://schemas.microsoft.com/office/drawing/2014/main" id="{B498B10A-1F16-3A83-36EC-05D364098772}"/>
                    </a:ext>
                  </a:extLst>
                </p:cNvPr>
                <p:cNvSpPr/>
                <p:nvPr/>
              </p:nvSpPr>
              <p:spPr>
                <a:xfrm rot="10800000">
                  <a:off x="2119005" y="3791108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633" name="Oval 632">
                  <a:extLst>
                    <a:ext uri="{FF2B5EF4-FFF2-40B4-BE49-F238E27FC236}">
                      <a16:creationId xmlns:a16="http://schemas.microsoft.com/office/drawing/2014/main" id="{6D8F9DF6-2FCD-2966-C4E1-8CB1811817AA}"/>
                    </a:ext>
                  </a:extLst>
                </p:cNvPr>
                <p:cNvSpPr/>
                <p:nvPr/>
              </p:nvSpPr>
              <p:spPr>
                <a:xfrm rot="10800000">
                  <a:off x="1462824" y="3791112"/>
                  <a:ext cx="326005" cy="333047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597" name="Group 596">
                <a:extLst>
                  <a:ext uri="{FF2B5EF4-FFF2-40B4-BE49-F238E27FC236}">
                    <a16:creationId xmlns:a16="http://schemas.microsoft.com/office/drawing/2014/main" id="{31A9E165-4278-C104-C87F-650B3F3C567E}"/>
                  </a:ext>
                </a:extLst>
              </p:cNvPr>
              <p:cNvGrpSpPr/>
              <p:nvPr/>
            </p:nvGrpSpPr>
            <p:grpSpPr>
              <a:xfrm>
                <a:off x="4883514" y="1366328"/>
                <a:ext cx="780334" cy="369331"/>
                <a:chOff x="1032061" y="690616"/>
                <a:chExt cx="1484039" cy="702395"/>
              </a:xfrm>
            </p:grpSpPr>
            <p:sp>
              <p:nvSpPr>
                <p:cNvPr id="600" name="Rounded Rectangle 599">
                  <a:extLst>
                    <a:ext uri="{FF2B5EF4-FFF2-40B4-BE49-F238E27FC236}">
                      <a16:creationId xmlns:a16="http://schemas.microsoft.com/office/drawing/2014/main" id="{A5A6CBFB-755F-8FC1-6B30-D8A9E594AE0A}"/>
                    </a:ext>
                  </a:extLst>
                </p:cNvPr>
                <p:cNvSpPr/>
                <p:nvPr/>
              </p:nvSpPr>
              <p:spPr>
                <a:xfrm>
                  <a:off x="1032061" y="721977"/>
                  <a:ext cx="1484039" cy="620872"/>
                </a:xfrm>
                <a:prstGeom prst="roundRect">
                  <a:avLst/>
                </a:prstGeom>
                <a:noFill/>
                <a:ln w="25400">
                  <a:solidFill>
                    <a:schemeClr val="tx2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dirty="0"/>
                </a:p>
              </p:txBody>
            </p:sp>
            <p:sp>
              <p:nvSpPr>
                <p:cNvPr id="601" name="TextBox 600">
                  <a:extLst>
                    <a:ext uri="{FF2B5EF4-FFF2-40B4-BE49-F238E27FC236}">
                      <a16:creationId xmlns:a16="http://schemas.microsoft.com/office/drawing/2014/main" id="{251E3528-0548-C79E-4D3D-97D2DACA6EE9}"/>
                    </a:ext>
                  </a:extLst>
                </p:cNvPr>
                <p:cNvSpPr txBox="1"/>
                <p:nvPr/>
              </p:nvSpPr>
              <p:spPr>
                <a:xfrm>
                  <a:off x="1202164" y="690616"/>
                  <a:ext cx="1143832" cy="70239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algn="ctr"/>
                  <a:r>
                    <a:rPr lang="en-US" altLang="zh-CN" sz="900" dirty="0">
                      <a:latin typeface="Helvetica Light" panose="020B0403020202020204" pitchFamily="34" charset="0"/>
                    </a:rPr>
                    <a:t>memory</a:t>
                  </a:r>
                </a:p>
                <a:p>
                  <a:pPr algn="ctr"/>
                  <a:r>
                    <a:rPr lang="en-US" altLang="zh-CN" sz="900" dirty="0">
                      <a:latin typeface="Helvetica Light" panose="020B0403020202020204" pitchFamily="34" charset="0"/>
                    </a:rPr>
                    <a:t>buffer</a:t>
                  </a:r>
                  <a:endParaRPr lang="en-US" sz="900" dirty="0">
                    <a:latin typeface="Helvetica Light" panose="020B0403020202020204" pitchFamily="34" charset="0"/>
                  </a:endParaRPr>
                </a:p>
              </p:txBody>
            </p:sp>
          </p:grpSp>
          <p:cxnSp>
            <p:nvCxnSpPr>
              <p:cNvPr id="598" name="Elbow Connector 597">
                <a:extLst>
                  <a:ext uri="{FF2B5EF4-FFF2-40B4-BE49-F238E27FC236}">
                    <a16:creationId xmlns:a16="http://schemas.microsoft.com/office/drawing/2014/main" id="{B151597B-1860-E108-1D53-B27B3179FC6C}"/>
                  </a:ext>
                </a:extLst>
              </p:cNvPr>
              <p:cNvCxnSpPr>
                <a:cxnSpLocks/>
                <a:stCxn id="635" idx="2"/>
                <a:endCxn id="600" idx="1"/>
              </p:cNvCxnSpPr>
              <p:nvPr/>
            </p:nvCxnSpPr>
            <p:spPr>
              <a:xfrm rot="5400000" flipH="1" flipV="1">
                <a:off x="4632470" y="1570778"/>
                <a:ext cx="275771" cy="226316"/>
              </a:xfrm>
              <a:prstGeom prst="bentConnector2">
                <a:avLst/>
              </a:prstGeom>
              <a:ln w="25400"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9" name="Elbow Connector 598">
                <a:extLst>
                  <a:ext uri="{FF2B5EF4-FFF2-40B4-BE49-F238E27FC236}">
                    <a16:creationId xmlns:a16="http://schemas.microsoft.com/office/drawing/2014/main" id="{EE1DB274-4576-44FB-125E-ADE453CB6B1F}"/>
                  </a:ext>
                </a:extLst>
              </p:cNvPr>
              <p:cNvCxnSpPr>
                <a:cxnSpLocks/>
                <a:stCxn id="600" idx="3"/>
                <a:endCxn id="603" idx="2"/>
              </p:cNvCxnSpPr>
              <p:nvPr/>
            </p:nvCxnSpPr>
            <p:spPr>
              <a:xfrm>
                <a:off x="5663848" y="1546050"/>
                <a:ext cx="268995" cy="285501"/>
              </a:xfrm>
              <a:prstGeom prst="bentConnector2">
                <a:avLst/>
              </a:prstGeom>
              <a:ln w="25400">
                <a:solidFill>
                  <a:schemeClr val="tx2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70" name="Group 669">
              <a:extLst>
                <a:ext uri="{FF2B5EF4-FFF2-40B4-BE49-F238E27FC236}">
                  <a16:creationId xmlns:a16="http://schemas.microsoft.com/office/drawing/2014/main" id="{5104C06F-7BCA-3A89-BE76-51986FCAB0A5}"/>
                </a:ext>
              </a:extLst>
            </p:cNvPr>
            <p:cNvGrpSpPr/>
            <p:nvPr/>
          </p:nvGrpSpPr>
          <p:grpSpPr>
            <a:xfrm>
              <a:off x="9403140" y="1083599"/>
              <a:ext cx="2336230" cy="1726897"/>
              <a:chOff x="9403140" y="1373062"/>
              <a:chExt cx="2336230" cy="1726897"/>
            </a:xfrm>
          </p:grpSpPr>
          <p:sp>
            <p:nvSpPr>
              <p:cNvPr id="8" name="Rounded Rectangle 7">
                <a:extLst>
                  <a:ext uri="{FF2B5EF4-FFF2-40B4-BE49-F238E27FC236}">
                    <a16:creationId xmlns:a16="http://schemas.microsoft.com/office/drawing/2014/main" id="{9A348F8D-77DF-EC08-AEA7-ECA624236E85}"/>
                  </a:ext>
                </a:extLst>
              </p:cNvPr>
              <p:cNvSpPr/>
              <p:nvPr/>
            </p:nvSpPr>
            <p:spPr>
              <a:xfrm>
                <a:off x="9403140" y="1373062"/>
                <a:ext cx="2336230" cy="1726897"/>
              </a:xfrm>
              <a:prstGeom prst="roundRect">
                <a:avLst>
                  <a:gd name="adj" fmla="val 7104"/>
                </a:avLst>
              </a:prstGeom>
              <a:solidFill>
                <a:schemeClr val="bg1">
                  <a:lumMod val="95000"/>
                </a:schemeClr>
              </a:solidFill>
              <a:ln w="38100">
                <a:noFill/>
              </a:ln>
              <a:effectLst>
                <a:outerShdw blurRad="137413" dist="10460" dir="2700000" sx="101000" sy="101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BC790C2-7EC6-7BF0-8719-FCCDA7044CF0}"/>
                  </a:ext>
                </a:extLst>
              </p:cNvPr>
              <p:cNvSpPr txBox="1"/>
              <p:nvPr/>
            </p:nvSpPr>
            <p:spPr>
              <a:xfrm>
                <a:off x="10272476" y="2617527"/>
                <a:ext cx="597559" cy="16318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Dynamic</a:t>
                </a:r>
                <a:r>
                  <a:rPr lang="zh-CN" altLang="en-US" sz="1400" dirty="0">
                    <a:latin typeface="Helvetica Light" panose="020B0403020202020204" pitchFamily="34" charset="0"/>
                  </a:rPr>
                  <a:t> </a:t>
                </a:r>
                <a:r>
                  <a:rPr lang="en-US" altLang="zh-CN" sz="1400" dirty="0">
                    <a:latin typeface="Helvetica Light" panose="020B0403020202020204" pitchFamily="34" charset="0"/>
                  </a:rPr>
                  <a:t>Architecture</a:t>
                </a:r>
              </a:p>
              <a:p>
                <a:pPr algn="ctr"/>
                <a:r>
                  <a:rPr lang="en-US" altLang="zh-CN" sz="1400" dirty="0">
                    <a:latin typeface="Helvetica Light" panose="020B0403020202020204" pitchFamily="34" charset="0"/>
                  </a:rPr>
                  <a:t>(</a:t>
                </a:r>
                <a:r>
                  <a:rPr lang="en-US" altLang="zh-CN" sz="1400" dirty="0" err="1">
                    <a:latin typeface="Helvetica Light" panose="020B0403020202020204" pitchFamily="34" charset="0"/>
                  </a:rPr>
                  <a:t>PackNet</a:t>
                </a:r>
                <a:r>
                  <a:rPr lang="en-US" altLang="zh-CN" sz="1400" dirty="0">
                    <a:latin typeface="Helvetica Light" panose="020B0403020202020204" pitchFamily="34" charset="0"/>
                  </a:rPr>
                  <a:t>)</a:t>
                </a:r>
                <a:endParaRPr lang="en-US" sz="1400" dirty="0">
                  <a:latin typeface="Helvetica Light" panose="020B0403020202020204" pitchFamily="34" charset="0"/>
                </a:endParaRPr>
              </a:p>
            </p:txBody>
          </p:sp>
          <p:grpSp>
            <p:nvGrpSpPr>
              <p:cNvPr id="11" name="Group 10">
                <a:extLst>
                  <a:ext uri="{FF2B5EF4-FFF2-40B4-BE49-F238E27FC236}">
                    <a16:creationId xmlns:a16="http://schemas.microsoft.com/office/drawing/2014/main" id="{9D7685BC-7C40-F651-8014-56A5C892DA8D}"/>
                  </a:ext>
                </a:extLst>
              </p:cNvPr>
              <p:cNvGrpSpPr/>
              <p:nvPr/>
            </p:nvGrpSpPr>
            <p:grpSpPr>
              <a:xfrm>
                <a:off x="9533651" y="1741003"/>
                <a:ext cx="730776" cy="696360"/>
                <a:chOff x="858644" y="1543671"/>
                <a:chExt cx="2854712" cy="2720269"/>
              </a:xfrm>
            </p:grpSpPr>
            <p:sp>
              <p:nvSpPr>
                <p:cNvPr id="484" name="Rounded Rectangle 483">
                  <a:extLst>
                    <a:ext uri="{FF2B5EF4-FFF2-40B4-BE49-F238E27FC236}">
                      <a16:creationId xmlns:a16="http://schemas.microsoft.com/office/drawing/2014/main" id="{A87C480E-51F9-7C9C-4AC9-3DCEC264039E}"/>
                    </a:ext>
                  </a:extLst>
                </p:cNvPr>
                <p:cNvSpPr/>
                <p:nvPr/>
              </p:nvSpPr>
              <p:spPr>
                <a:xfrm rot="10800000">
                  <a:off x="858644" y="2597503"/>
                  <a:ext cx="2854712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5" name="Rounded Rectangle 484">
                  <a:extLst>
                    <a:ext uri="{FF2B5EF4-FFF2-40B4-BE49-F238E27FC236}">
                      <a16:creationId xmlns:a16="http://schemas.microsoft.com/office/drawing/2014/main" id="{360B5B70-3629-509F-6FFD-F4BE7CA86ECB}"/>
                    </a:ext>
                  </a:extLst>
                </p:cNvPr>
                <p:cNvSpPr/>
                <p:nvPr/>
              </p:nvSpPr>
              <p:spPr>
                <a:xfrm rot="10800000">
                  <a:off x="1549073" y="1543671"/>
                  <a:ext cx="1473854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486" name="Rounded Rectangle 485">
                  <a:extLst>
                    <a:ext uri="{FF2B5EF4-FFF2-40B4-BE49-F238E27FC236}">
                      <a16:creationId xmlns:a16="http://schemas.microsoft.com/office/drawing/2014/main" id="{7AF6B5B0-3422-70A1-ACFE-A2BAC7E09289}"/>
                    </a:ext>
                  </a:extLst>
                </p:cNvPr>
                <p:cNvSpPr/>
                <p:nvPr/>
              </p:nvSpPr>
              <p:spPr>
                <a:xfrm rot="10800000">
                  <a:off x="1182451" y="3651335"/>
                  <a:ext cx="2207099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487" name="Straight Connector 486">
                  <a:extLst>
                    <a:ext uri="{FF2B5EF4-FFF2-40B4-BE49-F238E27FC236}">
                      <a16:creationId xmlns:a16="http://schemas.microsoft.com/office/drawing/2014/main" id="{EFB23962-F7C6-D8ED-4207-E788405185FC}"/>
                    </a:ext>
                  </a:extLst>
                </p:cNvPr>
                <p:cNvCxnSpPr>
                  <a:cxnSpLocks/>
                  <a:stCxn id="507" idx="4"/>
                  <a:endCxn id="511" idx="1"/>
                </p:cNvCxnSpPr>
                <p:nvPr/>
              </p:nvCxnSpPr>
              <p:spPr>
                <a:xfrm rot="10800000">
                  <a:off x="2729350" y="1967723"/>
                  <a:ext cx="540917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88" name="Straight Connector 487">
                  <a:extLst>
                    <a:ext uri="{FF2B5EF4-FFF2-40B4-BE49-F238E27FC236}">
                      <a16:creationId xmlns:a16="http://schemas.microsoft.com/office/drawing/2014/main" id="{275B5759-B304-AD33-F2DF-04E69CFBEB5F}"/>
                    </a:ext>
                  </a:extLst>
                </p:cNvPr>
                <p:cNvCxnSpPr>
                  <a:cxnSpLocks/>
                  <a:stCxn id="508" idx="4"/>
                  <a:endCxn id="511" idx="0"/>
                </p:cNvCxnSpPr>
                <p:nvPr/>
              </p:nvCxnSpPr>
              <p:spPr>
                <a:xfrm rot="10800000">
                  <a:off x="2614089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89" name="Straight Connector 488">
                  <a:extLst>
                    <a:ext uri="{FF2B5EF4-FFF2-40B4-BE49-F238E27FC236}">
                      <a16:creationId xmlns:a16="http://schemas.microsoft.com/office/drawing/2014/main" id="{D57B335D-A0B3-3FC3-F759-6F6359C7DCA2}"/>
                    </a:ext>
                  </a:extLst>
                </p:cNvPr>
                <p:cNvCxnSpPr>
                  <a:cxnSpLocks/>
                  <a:stCxn id="509" idx="4"/>
                  <a:endCxn id="512" idx="0"/>
                </p:cNvCxnSpPr>
                <p:nvPr/>
              </p:nvCxnSpPr>
              <p:spPr>
                <a:xfrm rot="10800000">
                  <a:off x="1957912" y="20164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90" name="Straight Connector 489">
                  <a:extLst>
                    <a:ext uri="{FF2B5EF4-FFF2-40B4-BE49-F238E27FC236}">
                      <a16:creationId xmlns:a16="http://schemas.microsoft.com/office/drawing/2014/main" id="{E07805B4-1CCB-75EE-B908-7B55E380C1EE}"/>
                    </a:ext>
                  </a:extLst>
                </p:cNvPr>
                <p:cNvCxnSpPr>
                  <a:cxnSpLocks/>
                  <a:stCxn id="510" idx="4"/>
                  <a:endCxn id="512" idx="7"/>
                </p:cNvCxnSpPr>
                <p:nvPr/>
              </p:nvCxnSpPr>
              <p:spPr>
                <a:xfrm rot="10800000" flipH="1">
                  <a:off x="1301734" y="1967723"/>
                  <a:ext cx="540916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91" name="Straight Connector 490">
                  <a:extLst>
                    <a:ext uri="{FF2B5EF4-FFF2-40B4-BE49-F238E27FC236}">
                      <a16:creationId xmlns:a16="http://schemas.microsoft.com/office/drawing/2014/main" id="{3E313481-EEBF-A175-6867-36B517061261}"/>
                    </a:ext>
                  </a:extLst>
                </p:cNvPr>
                <p:cNvCxnSpPr>
                  <a:cxnSpLocks/>
                  <a:stCxn id="510" idx="3"/>
                  <a:endCxn id="511" idx="6"/>
                </p:cNvCxnSpPr>
                <p:nvPr/>
              </p:nvCxnSpPr>
              <p:spPr>
                <a:xfrm rot="10800000" flipH="1">
                  <a:off x="1416995" y="1849973"/>
                  <a:ext cx="1034090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2" name="Straight Connector 491">
                  <a:extLst>
                    <a:ext uri="{FF2B5EF4-FFF2-40B4-BE49-F238E27FC236}">
                      <a16:creationId xmlns:a16="http://schemas.microsoft.com/office/drawing/2014/main" id="{DE2F944E-A224-4434-23C0-AE31FA316C13}"/>
                    </a:ext>
                  </a:extLst>
                </p:cNvPr>
                <p:cNvCxnSpPr>
                  <a:cxnSpLocks/>
                  <a:stCxn id="509" idx="3"/>
                  <a:endCxn id="511" idx="7"/>
                </p:cNvCxnSpPr>
                <p:nvPr/>
              </p:nvCxnSpPr>
              <p:spPr>
                <a:xfrm rot="10800000" flipH="1">
                  <a:off x="2073173" y="1967723"/>
                  <a:ext cx="425654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3" name="Straight Connector 492">
                  <a:extLst>
                    <a:ext uri="{FF2B5EF4-FFF2-40B4-BE49-F238E27FC236}">
                      <a16:creationId xmlns:a16="http://schemas.microsoft.com/office/drawing/2014/main" id="{63D799E7-33E9-22A9-D931-E117D014484C}"/>
                    </a:ext>
                  </a:extLst>
                </p:cNvPr>
                <p:cNvCxnSpPr>
                  <a:cxnSpLocks/>
                  <a:stCxn id="507" idx="5"/>
                </p:cNvCxnSpPr>
                <p:nvPr/>
              </p:nvCxnSpPr>
              <p:spPr>
                <a:xfrm rot="10800000">
                  <a:off x="2122737" y="1849973"/>
                  <a:ext cx="1032268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4" name="Straight Connector 493">
                  <a:extLst>
                    <a:ext uri="{FF2B5EF4-FFF2-40B4-BE49-F238E27FC236}">
                      <a16:creationId xmlns:a16="http://schemas.microsoft.com/office/drawing/2014/main" id="{82C57726-E7FF-6A0F-05F9-F6AFC281C93C}"/>
                    </a:ext>
                  </a:extLst>
                </p:cNvPr>
                <p:cNvCxnSpPr>
                  <a:cxnSpLocks/>
                  <a:stCxn id="508" idx="5"/>
                  <a:endCxn id="512" idx="1"/>
                </p:cNvCxnSpPr>
                <p:nvPr/>
              </p:nvCxnSpPr>
              <p:spPr>
                <a:xfrm rot="10800000">
                  <a:off x="2073172" y="1967723"/>
                  <a:ext cx="42565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5" name="Straight Connector 494">
                  <a:extLst>
                    <a:ext uri="{FF2B5EF4-FFF2-40B4-BE49-F238E27FC236}">
                      <a16:creationId xmlns:a16="http://schemas.microsoft.com/office/drawing/2014/main" id="{6925F2B1-6395-4E94-2DD5-B544F677232F}"/>
                    </a:ext>
                  </a:extLst>
                </p:cNvPr>
                <p:cNvCxnSpPr>
                  <a:cxnSpLocks/>
                  <a:stCxn id="513" idx="3"/>
                  <a:endCxn id="507" idx="0"/>
                </p:cNvCxnSpPr>
                <p:nvPr/>
              </p:nvCxnSpPr>
              <p:spPr>
                <a:xfrm rot="10800000" flipH="1">
                  <a:off x="3053442" y="3070329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6" name="Straight Connector 495">
                  <a:extLst>
                    <a:ext uri="{FF2B5EF4-FFF2-40B4-BE49-F238E27FC236}">
                      <a16:creationId xmlns:a16="http://schemas.microsoft.com/office/drawing/2014/main" id="{97DCB06D-7827-37DC-246B-35CBCB6B49A4}"/>
                    </a:ext>
                  </a:extLst>
                </p:cNvPr>
                <p:cNvCxnSpPr>
                  <a:cxnSpLocks/>
                  <a:stCxn id="514" idx="3"/>
                  <a:endCxn id="507" idx="7"/>
                </p:cNvCxnSpPr>
                <p:nvPr/>
              </p:nvCxnSpPr>
              <p:spPr>
                <a:xfrm rot="10800000" flipH="1">
                  <a:off x="2397265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7" name="Straight Connector 496">
                  <a:extLst>
                    <a:ext uri="{FF2B5EF4-FFF2-40B4-BE49-F238E27FC236}">
                      <a16:creationId xmlns:a16="http://schemas.microsoft.com/office/drawing/2014/main" id="{B0B5BD32-534C-61F2-D04C-3D40D34885BF}"/>
                    </a:ext>
                  </a:extLst>
                </p:cNvPr>
                <p:cNvCxnSpPr>
                  <a:cxnSpLocks/>
                  <a:stCxn id="514" idx="4"/>
                  <a:endCxn id="508" idx="0"/>
                </p:cNvCxnSpPr>
                <p:nvPr/>
              </p:nvCxnSpPr>
              <p:spPr>
                <a:xfrm rot="10800000" flipH="1">
                  <a:off x="2282003" y="3070329"/>
                  <a:ext cx="332086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8" name="Straight Connector 497">
                  <a:extLst>
                    <a:ext uri="{FF2B5EF4-FFF2-40B4-BE49-F238E27FC236}">
                      <a16:creationId xmlns:a16="http://schemas.microsoft.com/office/drawing/2014/main" id="{4010F31C-40F3-E2C1-2F2C-1434D231B8DD}"/>
                    </a:ext>
                  </a:extLst>
                </p:cNvPr>
                <p:cNvCxnSpPr>
                  <a:cxnSpLocks/>
                  <a:stCxn id="515" idx="4"/>
                  <a:endCxn id="509" idx="7"/>
                </p:cNvCxnSpPr>
                <p:nvPr/>
              </p:nvCxnSpPr>
              <p:spPr>
                <a:xfrm rot="10800000" flipH="1">
                  <a:off x="1625827" y="3021555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99" name="Straight Connector 498">
                  <a:extLst>
                    <a:ext uri="{FF2B5EF4-FFF2-40B4-BE49-F238E27FC236}">
                      <a16:creationId xmlns:a16="http://schemas.microsoft.com/office/drawing/2014/main" id="{456446FC-3317-1F17-C81C-3B49302020AD}"/>
                    </a:ext>
                  </a:extLst>
                </p:cNvPr>
                <p:cNvCxnSpPr>
                  <a:cxnSpLocks/>
                  <a:stCxn id="515" idx="2"/>
                  <a:endCxn id="507" idx="6"/>
                </p:cNvCxnSpPr>
                <p:nvPr/>
              </p:nvCxnSpPr>
              <p:spPr>
                <a:xfrm rot="10800000" flipH="1">
                  <a:off x="1788829" y="2903805"/>
                  <a:ext cx="1318434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0" name="Straight Connector 499">
                  <a:extLst>
                    <a:ext uri="{FF2B5EF4-FFF2-40B4-BE49-F238E27FC236}">
                      <a16:creationId xmlns:a16="http://schemas.microsoft.com/office/drawing/2014/main" id="{4768B1A2-3EE2-51DF-2CA0-76BC87F43675}"/>
                    </a:ext>
                  </a:extLst>
                </p:cNvPr>
                <p:cNvCxnSpPr>
                  <a:cxnSpLocks/>
                  <a:stCxn id="515" idx="3"/>
                  <a:endCxn id="508" idx="7"/>
                </p:cNvCxnSpPr>
                <p:nvPr/>
              </p:nvCxnSpPr>
              <p:spPr>
                <a:xfrm rot="10800000" flipH="1">
                  <a:off x="1741088" y="30215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1" name="Straight Connector 500">
                  <a:extLst>
                    <a:ext uri="{FF2B5EF4-FFF2-40B4-BE49-F238E27FC236}">
                      <a16:creationId xmlns:a16="http://schemas.microsoft.com/office/drawing/2014/main" id="{636123FF-1016-AACD-EEDF-FCE33AE6871A}"/>
                    </a:ext>
                  </a:extLst>
                </p:cNvPr>
                <p:cNvCxnSpPr>
                  <a:cxnSpLocks/>
                  <a:stCxn id="514" idx="5"/>
                  <a:endCxn id="510" idx="1"/>
                </p:cNvCxnSpPr>
                <p:nvPr/>
              </p:nvCxnSpPr>
              <p:spPr>
                <a:xfrm rot="10800000">
                  <a:off x="1416996" y="3021555"/>
                  <a:ext cx="749747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502" name="Straight Connector 501">
                  <a:extLst>
                    <a:ext uri="{FF2B5EF4-FFF2-40B4-BE49-F238E27FC236}">
                      <a16:creationId xmlns:a16="http://schemas.microsoft.com/office/drawing/2014/main" id="{DE08D184-140C-9C1C-4123-20A7B8AA8141}"/>
                    </a:ext>
                  </a:extLst>
                </p:cNvPr>
                <p:cNvCxnSpPr>
                  <a:cxnSpLocks/>
                  <a:stCxn id="513" idx="5"/>
                  <a:endCxn id="509" idx="1"/>
                </p:cNvCxnSpPr>
                <p:nvPr/>
              </p:nvCxnSpPr>
              <p:spPr>
                <a:xfrm rot="10800000">
                  <a:off x="2073173" y="3021555"/>
                  <a:ext cx="74974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3" name="Straight Connector 502">
                  <a:extLst>
                    <a:ext uri="{FF2B5EF4-FFF2-40B4-BE49-F238E27FC236}">
                      <a16:creationId xmlns:a16="http://schemas.microsoft.com/office/drawing/2014/main" id="{4993B94B-37B1-6A33-52DD-7E049C74D919}"/>
                    </a:ext>
                  </a:extLst>
                </p:cNvPr>
                <p:cNvCxnSpPr>
                  <a:cxnSpLocks/>
                  <a:stCxn id="513" idx="6"/>
                  <a:endCxn id="510" idx="2"/>
                </p:cNvCxnSpPr>
                <p:nvPr/>
              </p:nvCxnSpPr>
              <p:spPr>
                <a:xfrm rot="10800000">
                  <a:off x="1464737" y="2903805"/>
                  <a:ext cx="1310440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4" name="Straight Connector 503">
                  <a:extLst>
                    <a:ext uri="{FF2B5EF4-FFF2-40B4-BE49-F238E27FC236}">
                      <a16:creationId xmlns:a16="http://schemas.microsoft.com/office/drawing/2014/main" id="{09C317A0-DCD0-1656-0444-F38E3DFF5BF9}"/>
                    </a:ext>
                  </a:extLst>
                </p:cNvPr>
                <p:cNvCxnSpPr>
                  <a:cxnSpLocks/>
                  <a:stCxn id="514" idx="4"/>
                  <a:endCxn id="509" idx="0"/>
                </p:cNvCxnSpPr>
                <p:nvPr/>
              </p:nvCxnSpPr>
              <p:spPr>
                <a:xfrm rot="10800000">
                  <a:off x="1957913" y="3070329"/>
                  <a:ext cx="32409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505" name="Straight Connector 504">
                  <a:extLst>
                    <a:ext uri="{FF2B5EF4-FFF2-40B4-BE49-F238E27FC236}">
                      <a16:creationId xmlns:a16="http://schemas.microsoft.com/office/drawing/2014/main" id="{7FA0E1DC-AD3C-2577-4D01-E77AFED978CE}"/>
                    </a:ext>
                  </a:extLst>
                </p:cNvPr>
                <p:cNvCxnSpPr>
                  <a:cxnSpLocks/>
                  <a:stCxn id="513" idx="4"/>
                  <a:endCxn id="508" idx="1"/>
                </p:cNvCxnSpPr>
                <p:nvPr/>
              </p:nvCxnSpPr>
              <p:spPr>
                <a:xfrm rot="10800000">
                  <a:off x="2729350" y="3021555"/>
                  <a:ext cx="208830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6" name="Straight Connector 505">
                  <a:extLst>
                    <a:ext uri="{FF2B5EF4-FFF2-40B4-BE49-F238E27FC236}">
                      <a16:creationId xmlns:a16="http://schemas.microsoft.com/office/drawing/2014/main" id="{C87752DF-05CA-50DE-3A56-0B31520A2451}"/>
                    </a:ext>
                  </a:extLst>
                </p:cNvPr>
                <p:cNvCxnSpPr>
                  <a:cxnSpLocks/>
                  <a:stCxn id="515" idx="5"/>
                  <a:endCxn id="510" idx="0"/>
                </p:cNvCxnSpPr>
                <p:nvPr/>
              </p:nvCxnSpPr>
              <p:spPr>
                <a:xfrm rot="10800000">
                  <a:off x="1301735" y="3070329"/>
                  <a:ext cx="208831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sp>
              <p:nvSpPr>
                <p:cNvPr id="507" name="Oval 506">
                  <a:extLst>
                    <a:ext uri="{FF2B5EF4-FFF2-40B4-BE49-F238E27FC236}">
                      <a16:creationId xmlns:a16="http://schemas.microsoft.com/office/drawing/2014/main" id="{6948E25D-AEA8-C455-66D4-604096659DE0}"/>
                    </a:ext>
                  </a:extLst>
                </p:cNvPr>
                <p:cNvSpPr/>
                <p:nvPr/>
              </p:nvSpPr>
              <p:spPr>
                <a:xfrm rot="10800000">
                  <a:off x="3107263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08" name="Oval 507">
                  <a:extLst>
                    <a:ext uri="{FF2B5EF4-FFF2-40B4-BE49-F238E27FC236}">
                      <a16:creationId xmlns:a16="http://schemas.microsoft.com/office/drawing/2014/main" id="{CD7CC605-F480-4BAD-9932-91C63AF531C4}"/>
                    </a:ext>
                  </a:extLst>
                </p:cNvPr>
                <p:cNvSpPr/>
                <p:nvPr/>
              </p:nvSpPr>
              <p:spPr>
                <a:xfrm rot="10800000">
                  <a:off x="2451086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09" name="Oval 508">
                  <a:extLst>
                    <a:ext uri="{FF2B5EF4-FFF2-40B4-BE49-F238E27FC236}">
                      <a16:creationId xmlns:a16="http://schemas.microsoft.com/office/drawing/2014/main" id="{67AE7AD3-065F-42F0-45DC-D5E086FBD2A0}"/>
                    </a:ext>
                  </a:extLst>
                </p:cNvPr>
                <p:cNvSpPr/>
                <p:nvPr/>
              </p:nvSpPr>
              <p:spPr>
                <a:xfrm rot="10800000">
                  <a:off x="1794909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CD5EC92F-E2BA-F43D-72E0-696C8EDC4429}"/>
                    </a:ext>
                  </a:extLst>
                </p:cNvPr>
                <p:cNvSpPr/>
                <p:nvPr/>
              </p:nvSpPr>
              <p:spPr>
                <a:xfrm rot="10800000">
                  <a:off x="1138731" y="27372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1" name="Oval 510">
                  <a:extLst>
                    <a:ext uri="{FF2B5EF4-FFF2-40B4-BE49-F238E27FC236}">
                      <a16:creationId xmlns:a16="http://schemas.microsoft.com/office/drawing/2014/main" id="{0D6B6AB4-0A56-9288-826F-EBC1BB114006}"/>
                    </a:ext>
                  </a:extLst>
                </p:cNvPr>
                <p:cNvSpPr/>
                <p:nvPr/>
              </p:nvSpPr>
              <p:spPr>
                <a:xfrm rot="10800000">
                  <a:off x="2451085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2" name="Oval 511">
                  <a:extLst>
                    <a:ext uri="{FF2B5EF4-FFF2-40B4-BE49-F238E27FC236}">
                      <a16:creationId xmlns:a16="http://schemas.microsoft.com/office/drawing/2014/main" id="{7EE546BB-A688-79A4-691E-3CE43039B9AF}"/>
                    </a:ext>
                  </a:extLst>
                </p:cNvPr>
                <p:cNvSpPr/>
                <p:nvPr/>
              </p:nvSpPr>
              <p:spPr>
                <a:xfrm rot="10800000">
                  <a:off x="1794908" y="16834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3" name="Oval 512">
                  <a:extLst>
                    <a:ext uri="{FF2B5EF4-FFF2-40B4-BE49-F238E27FC236}">
                      <a16:creationId xmlns:a16="http://schemas.microsoft.com/office/drawing/2014/main" id="{DCE5CB72-7198-5E10-A2EA-32F9621951F6}"/>
                    </a:ext>
                  </a:extLst>
                </p:cNvPr>
                <p:cNvSpPr/>
                <p:nvPr/>
              </p:nvSpPr>
              <p:spPr>
                <a:xfrm rot="10800000">
                  <a:off x="2775177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4" name="Oval 513">
                  <a:extLst>
                    <a:ext uri="{FF2B5EF4-FFF2-40B4-BE49-F238E27FC236}">
                      <a16:creationId xmlns:a16="http://schemas.microsoft.com/office/drawing/2014/main" id="{86CC3808-8485-CB91-2C5E-4F7D480676BD}"/>
                    </a:ext>
                  </a:extLst>
                </p:cNvPr>
                <p:cNvSpPr/>
                <p:nvPr/>
              </p:nvSpPr>
              <p:spPr>
                <a:xfrm rot="10800000">
                  <a:off x="2119000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515" name="Oval 514">
                  <a:extLst>
                    <a:ext uri="{FF2B5EF4-FFF2-40B4-BE49-F238E27FC236}">
                      <a16:creationId xmlns:a16="http://schemas.microsoft.com/office/drawing/2014/main" id="{50A6A49B-9F72-C37C-82E1-C16416906C98}"/>
                    </a:ext>
                  </a:extLst>
                </p:cNvPr>
                <p:cNvSpPr/>
                <p:nvPr/>
              </p:nvSpPr>
              <p:spPr>
                <a:xfrm rot="10800000">
                  <a:off x="1462823" y="37911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CFF8968A-A1C8-1B19-FFEA-E1AD805BEA7F}"/>
                  </a:ext>
                </a:extLst>
              </p:cNvPr>
              <p:cNvGrpSpPr/>
              <p:nvPr/>
            </p:nvGrpSpPr>
            <p:grpSpPr>
              <a:xfrm>
                <a:off x="10787510" y="1741003"/>
                <a:ext cx="730776" cy="696360"/>
                <a:chOff x="1011044" y="1696071"/>
                <a:chExt cx="2854712" cy="2720269"/>
              </a:xfrm>
            </p:grpSpPr>
            <p:sp>
              <p:nvSpPr>
                <p:cNvPr id="13" name="Rounded Rectangle 12">
                  <a:extLst>
                    <a:ext uri="{FF2B5EF4-FFF2-40B4-BE49-F238E27FC236}">
                      <a16:creationId xmlns:a16="http://schemas.microsoft.com/office/drawing/2014/main" id="{00586E06-F00C-3B77-F605-AEE9CB6781F9}"/>
                    </a:ext>
                  </a:extLst>
                </p:cNvPr>
                <p:cNvSpPr/>
                <p:nvPr/>
              </p:nvSpPr>
              <p:spPr>
                <a:xfrm rot="10800000">
                  <a:off x="1011044" y="2749903"/>
                  <a:ext cx="2854712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4" name="Rounded Rectangle 13">
                  <a:extLst>
                    <a:ext uri="{FF2B5EF4-FFF2-40B4-BE49-F238E27FC236}">
                      <a16:creationId xmlns:a16="http://schemas.microsoft.com/office/drawing/2014/main" id="{BCA50339-68B5-BCCB-42E9-DE244CCC1903}"/>
                    </a:ext>
                  </a:extLst>
                </p:cNvPr>
                <p:cNvSpPr/>
                <p:nvPr/>
              </p:nvSpPr>
              <p:spPr>
                <a:xfrm rot="10800000">
                  <a:off x="1701473" y="1696071"/>
                  <a:ext cx="1473854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5" name="Rounded Rectangle 14">
                  <a:extLst>
                    <a:ext uri="{FF2B5EF4-FFF2-40B4-BE49-F238E27FC236}">
                      <a16:creationId xmlns:a16="http://schemas.microsoft.com/office/drawing/2014/main" id="{C90A9034-89EE-BEBA-949D-7CF09B0F78A1}"/>
                    </a:ext>
                  </a:extLst>
                </p:cNvPr>
                <p:cNvSpPr/>
                <p:nvPr/>
              </p:nvSpPr>
              <p:spPr>
                <a:xfrm rot="10800000">
                  <a:off x="1334851" y="3803735"/>
                  <a:ext cx="2207099" cy="612605"/>
                </a:xfrm>
                <a:prstGeom prst="roundRect">
                  <a:avLst/>
                </a:prstGeom>
                <a:solidFill>
                  <a:schemeClr val="bg1"/>
                </a:solidFill>
                <a:ln w="12700">
                  <a:solidFill>
                    <a:schemeClr val="bg1">
                      <a:lumMod val="8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cxnSp>
              <p:nvCxnSpPr>
                <p:cNvPr id="16" name="Straight Connector 15">
                  <a:extLst>
                    <a:ext uri="{FF2B5EF4-FFF2-40B4-BE49-F238E27FC236}">
                      <a16:creationId xmlns:a16="http://schemas.microsoft.com/office/drawing/2014/main" id="{80772024-1EFE-ACD0-6496-BA71E5735B39}"/>
                    </a:ext>
                  </a:extLst>
                </p:cNvPr>
                <p:cNvCxnSpPr>
                  <a:cxnSpLocks/>
                  <a:stCxn id="475" idx="4"/>
                  <a:endCxn id="479" idx="1"/>
                </p:cNvCxnSpPr>
                <p:nvPr/>
              </p:nvCxnSpPr>
              <p:spPr>
                <a:xfrm rot="10800000">
                  <a:off x="2881750" y="2120123"/>
                  <a:ext cx="540917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31" name="Straight Connector 30">
                  <a:extLst>
                    <a:ext uri="{FF2B5EF4-FFF2-40B4-BE49-F238E27FC236}">
                      <a16:creationId xmlns:a16="http://schemas.microsoft.com/office/drawing/2014/main" id="{26C739D4-922E-FC0A-9233-490E6B3773C5}"/>
                    </a:ext>
                  </a:extLst>
                </p:cNvPr>
                <p:cNvCxnSpPr>
                  <a:cxnSpLocks/>
                  <a:stCxn id="476" idx="4"/>
                  <a:endCxn id="479" idx="0"/>
                </p:cNvCxnSpPr>
                <p:nvPr/>
              </p:nvCxnSpPr>
              <p:spPr>
                <a:xfrm rot="10800000">
                  <a:off x="2766489" y="21688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25D625DE-F1A6-3531-6D8B-B78E6933FFDD}"/>
                    </a:ext>
                  </a:extLst>
                </p:cNvPr>
                <p:cNvCxnSpPr>
                  <a:cxnSpLocks/>
                  <a:stCxn id="477" idx="4"/>
                  <a:endCxn id="480" idx="0"/>
                </p:cNvCxnSpPr>
                <p:nvPr/>
              </p:nvCxnSpPr>
              <p:spPr>
                <a:xfrm rot="10800000">
                  <a:off x="2110312" y="2168897"/>
                  <a:ext cx="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248392FF-9FCF-8274-7850-474359DF9302}"/>
                    </a:ext>
                  </a:extLst>
                </p:cNvPr>
                <p:cNvCxnSpPr>
                  <a:cxnSpLocks/>
                  <a:stCxn id="478" idx="4"/>
                  <a:endCxn id="480" idx="7"/>
                </p:cNvCxnSpPr>
                <p:nvPr/>
              </p:nvCxnSpPr>
              <p:spPr>
                <a:xfrm rot="10800000" flipH="1">
                  <a:off x="1454134" y="2120123"/>
                  <a:ext cx="540916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83E6B137-4E08-2303-380D-C3E98200ED4D}"/>
                    </a:ext>
                  </a:extLst>
                </p:cNvPr>
                <p:cNvCxnSpPr>
                  <a:cxnSpLocks/>
                  <a:stCxn id="478" idx="3"/>
                  <a:endCxn id="479" idx="6"/>
                </p:cNvCxnSpPr>
                <p:nvPr/>
              </p:nvCxnSpPr>
              <p:spPr>
                <a:xfrm rot="10800000" flipH="1">
                  <a:off x="1569395" y="2002373"/>
                  <a:ext cx="1034090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BDDE8123-0C92-3FD6-44B7-5BF873D2AE9C}"/>
                    </a:ext>
                  </a:extLst>
                </p:cNvPr>
                <p:cNvCxnSpPr>
                  <a:cxnSpLocks/>
                  <a:stCxn id="477" idx="3"/>
                  <a:endCxn id="479" idx="7"/>
                </p:cNvCxnSpPr>
                <p:nvPr/>
              </p:nvCxnSpPr>
              <p:spPr>
                <a:xfrm rot="10800000" flipH="1">
                  <a:off x="2225573" y="2120123"/>
                  <a:ext cx="425654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70F31BA4-C833-E5C0-B50B-E2420010F678}"/>
                    </a:ext>
                  </a:extLst>
                </p:cNvPr>
                <p:cNvCxnSpPr>
                  <a:cxnSpLocks/>
                  <a:stCxn id="475" idx="5"/>
                </p:cNvCxnSpPr>
                <p:nvPr/>
              </p:nvCxnSpPr>
              <p:spPr>
                <a:xfrm rot="10800000">
                  <a:off x="2275137" y="2002373"/>
                  <a:ext cx="1032268" cy="93608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2FA3232E-09F2-6659-78CF-F52069D9A3F0}"/>
                    </a:ext>
                  </a:extLst>
                </p:cNvPr>
                <p:cNvCxnSpPr>
                  <a:cxnSpLocks/>
                  <a:stCxn id="476" idx="5"/>
                  <a:endCxn id="480" idx="1"/>
                </p:cNvCxnSpPr>
                <p:nvPr/>
              </p:nvCxnSpPr>
              <p:spPr>
                <a:xfrm rot="10800000">
                  <a:off x="2225572" y="2120123"/>
                  <a:ext cx="42565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ADFE9FF2-CD97-9B0E-AF8D-98B7E05512F3}"/>
                    </a:ext>
                  </a:extLst>
                </p:cNvPr>
                <p:cNvCxnSpPr>
                  <a:cxnSpLocks/>
                  <a:stCxn id="481" idx="3"/>
                  <a:endCxn id="475" idx="0"/>
                </p:cNvCxnSpPr>
                <p:nvPr/>
              </p:nvCxnSpPr>
              <p:spPr>
                <a:xfrm rot="10800000" flipH="1">
                  <a:off x="3205842" y="3222729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EAA03173-82D0-D99A-699D-0134AAF0E60D}"/>
                    </a:ext>
                  </a:extLst>
                </p:cNvPr>
                <p:cNvCxnSpPr>
                  <a:cxnSpLocks/>
                  <a:stCxn id="482" idx="3"/>
                  <a:endCxn id="475" idx="7"/>
                </p:cNvCxnSpPr>
                <p:nvPr/>
              </p:nvCxnSpPr>
              <p:spPr>
                <a:xfrm rot="10800000" flipH="1">
                  <a:off x="2549665" y="31739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9A046429-5A21-B8F5-9E8A-BFE490C9E5A7}"/>
                    </a:ext>
                  </a:extLst>
                </p:cNvPr>
                <p:cNvCxnSpPr>
                  <a:cxnSpLocks/>
                  <a:stCxn id="482" idx="4"/>
                  <a:endCxn id="476" idx="0"/>
                </p:cNvCxnSpPr>
                <p:nvPr/>
              </p:nvCxnSpPr>
              <p:spPr>
                <a:xfrm rot="10800000" flipH="1">
                  <a:off x="2434403" y="3222729"/>
                  <a:ext cx="332086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182C97F4-990C-B909-1CC1-E45F03BBDC95}"/>
                    </a:ext>
                  </a:extLst>
                </p:cNvPr>
                <p:cNvCxnSpPr>
                  <a:cxnSpLocks/>
                  <a:stCxn id="483" idx="4"/>
                  <a:endCxn id="477" idx="7"/>
                </p:cNvCxnSpPr>
                <p:nvPr/>
              </p:nvCxnSpPr>
              <p:spPr>
                <a:xfrm rot="10800000" flipH="1">
                  <a:off x="1778227" y="3173955"/>
                  <a:ext cx="216825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8EEF5D61-C0C9-8D83-EE1F-A64EF0D8A880}"/>
                    </a:ext>
                  </a:extLst>
                </p:cNvPr>
                <p:cNvCxnSpPr>
                  <a:cxnSpLocks/>
                  <a:stCxn id="483" idx="2"/>
                  <a:endCxn id="475" idx="6"/>
                </p:cNvCxnSpPr>
                <p:nvPr/>
              </p:nvCxnSpPr>
              <p:spPr>
                <a:xfrm rot="10800000" flipH="1">
                  <a:off x="1941229" y="3056205"/>
                  <a:ext cx="1318434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34AFD922-0B7C-EFB2-E48E-81FFC6FC9D80}"/>
                    </a:ext>
                  </a:extLst>
                </p:cNvPr>
                <p:cNvCxnSpPr>
                  <a:cxnSpLocks/>
                  <a:stCxn id="483" idx="3"/>
                  <a:endCxn id="476" idx="7"/>
                </p:cNvCxnSpPr>
                <p:nvPr/>
              </p:nvCxnSpPr>
              <p:spPr>
                <a:xfrm rot="10800000" flipH="1">
                  <a:off x="1893488" y="3173955"/>
                  <a:ext cx="757741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5C7D3AD9-8CB2-050E-C02E-08EF7CEE624F}"/>
                    </a:ext>
                  </a:extLst>
                </p:cNvPr>
                <p:cNvCxnSpPr>
                  <a:cxnSpLocks/>
                  <a:stCxn id="482" idx="5"/>
                  <a:endCxn id="478" idx="1"/>
                </p:cNvCxnSpPr>
                <p:nvPr/>
              </p:nvCxnSpPr>
              <p:spPr>
                <a:xfrm rot="10800000">
                  <a:off x="1569396" y="3173955"/>
                  <a:ext cx="749747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F9BCF19D-4F0B-11BD-D205-1F65C43435A7}"/>
                    </a:ext>
                  </a:extLst>
                </p:cNvPr>
                <p:cNvCxnSpPr>
                  <a:cxnSpLocks/>
                  <a:stCxn id="481" idx="5"/>
                  <a:endCxn id="477" idx="1"/>
                </p:cNvCxnSpPr>
                <p:nvPr/>
              </p:nvCxnSpPr>
              <p:spPr>
                <a:xfrm rot="10800000">
                  <a:off x="2225573" y="3173955"/>
                  <a:ext cx="749746" cy="8183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cxnSp>
              <p:nvCxnSpPr>
                <p:cNvPr id="452" name="Straight Connector 451">
                  <a:extLst>
                    <a:ext uri="{FF2B5EF4-FFF2-40B4-BE49-F238E27FC236}">
                      <a16:creationId xmlns:a16="http://schemas.microsoft.com/office/drawing/2014/main" id="{803A918A-3CF1-85E8-BBC8-92F9677B3983}"/>
                    </a:ext>
                  </a:extLst>
                </p:cNvPr>
                <p:cNvCxnSpPr>
                  <a:cxnSpLocks/>
                  <a:stCxn id="481" idx="6"/>
                  <a:endCxn id="478" idx="2"/>
                </p:cNvCxnSpPr>
                <p:nvPr/>
              </p:nvCxnSpPr>
              <p:spPr>
                <a:xfrm rot="10800000">
                  <a:off x="1617137" y="3056205"/>
                  <a:ext cx="1310440" cy="1053832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chemeClr val="bg1">
                      <a:lumMod val="85000"/>
                    </a:schemeClr>
                  </a:solidFill>
                  <a:prstDash val="solid"/>
                </a:ln>
                <a:effectLst/>
              </p:spPr>
            </p:cxnSp>
            <p:cxnSp>
              <p:nvCxnSpPr>
                <p:cNvPr id="458" name="Straight Connector 457">
                  <a:extLst>
                    <a:ext uri="{FF2B5EF4-FFF2-40B4-BE49-F238E27FC236}">
                      <a16:creationId xmlns:a16="http://schemas.microsoft.com/office/drawing/2014/main" id="{81164FAA-03EC-F724-7E64-44D60EC918E0}"/>
                    </a:ext>
                  </a:extLst>
                </p:cNvPr>
                <p:cNvCxnSpPr>
                  <a:cxnSpLocks/>
                  <a:stCxn id="482" idx="4"/>
                  <a:endCxn id="477" idx="0"/>
                </p:cNvCxnSpPr>
                <p:nvPr/>
              </p:nvCxnSpPr>
              <p:spPr>
                <a:xfrm rot="10800000">
                  <a:off x="2110313" y="3222729"/>
                  <a:ext cx="324091" cy="720784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cxnSp>
              <p:nvCxnSpPr>
                <p:cNvPr id="460" name="Straight Connector 459">
                  <a:extLst>
                    <a:ext uri="{FF2B5EF4-FFF2-40B4-BE49-F238E27FC236}">
                      <a16:creationId xmlns:a16="http://schemas.microsoft.com/office/drawing/2014/main" id="{84A7AC41-0BF9-6FAC-F691-6A272B3A1D18}"/>
                    </a:ext>
                  </a:extLst>
                </p:cNvPr>
                <p:cNvCxnSpPr>
                  <a:cxnSpLocks/>
                  <a:stCxn id="481" idx="4"/>
                  <a:endCxn id="476" idx="1"/>
                </p:cNvCxnSpPr>
                <p:nvPr/>
              </p:nvCxnSpPr>
              <p:spPr>
                <a:xfrm rot="10800000">
                  <a:off x="2881750" y="3173955"/>
                  <a:ext cx="208830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C00000"/>
                  </a:solidFill>
                  <a:prstDash val="solid"/>
                </a:ln>
                <a:effectLst/>
              </p:spPr>
            </p:cxnSp>
            <p:cxnSp>
              <p:nvCxnSpPr>
                <p:cNvPr id="474" name="Straight Connector 473">
                  <a:extLst>
                    <a:ext uri="{FF2B5EF4-FFF2-40B4-BE49-F238E27FC236}">
                      <a16:creationId xmlns:a16="http://schemas.microsoft.com/office/drawing/2014/main" id="{78BD40E8-85B2-F5DB-6887-0118F354A939}"/>
                    </a:ext>
                  </a:extLst>
                </p:cNvPr>
                <p:cNvCxnSpPr>
                  <a:cxnSpLocks/>
                  <a:stCxn id="483" idx="5"/>
                  <a:endCxn id="478" idx="0"/>
                </p:cNvCxnSpPr>
                <p:nvPr/>
              </p:nvCxnSpPr>
              <p:spPr>
                <a:xfrm rot="10800000">
                  <a:off x="1454135" y="3222729"/>
                  <a:ext cx="208831" cy="769558"/>
                </a:xfrm>
                <a:prstGeom prst="line">
                  <a:avLst/>
                </a:prstGeom>
                <a:noFill/>
                <a:ln w="12700" cap="flat" cmpd="sng" algn="ctr">
                  <a:solidFill>
                    <a:srgbClr val="0070C0"/>
                  </a:solidFill>
                  <a:prstDash val="solid"/>
                </a:ln>
                <a:effectLst/>
              </p:spPr>
            </p:cxnSp>
            <p:sp>
              <p:nvSpPr>
                <p:cNvPr id="475" name="Oval 474">
                  <a:extLst>
                    <a:ext uri="{FF2B5EF4-FFF2-40B4-BE49-F238E27FC236}">
                      <a16:creationId xmlns:a16="http://schemas.microsoft.com/office/drawing/2014/main" id="{04E38AA5-859C-6067-8CBA-F82D25962790}"/>
                    </a:ext>
                  </a:extLst>
                </p:cNvPr>
                <p:cNvSpPr/>
                <p:nvPr/>
              </p:nvSpPr>
              <p:spPr>
                <a:xfrm rot="10800000">
                  <a:off x="3259663" y="28896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76" name="Oval 475">
                  <a:extLst>
                    <a:ext uri="{FF2B5EF4-FFF2-40B4-BE49-F238E27FC236}">
                      <a16:creationId xmlns:a16="http://schemas.microsoft.com/office/drawing/2014/main" id="{087A9848-717A-AD85-EE79-3DD92E5781DA}"/>
                    </a:ext>
                  </a:extLst>
                </p:cNvPr>
                <p:cNvSpPr/>
                <p:nvPr/>
              </p:nvSpPr>
              <p:spPr>
                <a:xfrm rot="10800000">
                  <a:off x="2603486" y="28896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77" name="Oval 476">
                  <a:extLst>
                    <a:ext uri="{FF2B5EF4-FFF2-40B4-BE49-F238E27FC236}">
                      <a16:creationId xmlns:a16="http://schemas.microsoft.com/office/drawing/2014/main" id="{7C57B8C8-2D37-3852-6B08-C88BE70CB7E5}"/>
                    </a:ext>
                  </a:extLst>
                </p:cNvPr>
                <p:cNvSpPr/>
                <p:nvPr/>
              </p:nvSpPr>
              <p:spPr>
                <a:xfrm rot="10800000">
                  <a:off x="1947309" y="28896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78" name="Oval 477">
                  <a:extLst>
                    <a:ext uri="{FF2B5EF4-FFF2-40B4-BE49-F238E27FC236}">
                      <a16:creationId xmlns:a16="http://schemas.microsoft.com/office/drawing/2014/main" id="{DE2CDC37-EFE0-C20E-BD2C-4B063E7C3865}"/>
                    </a:ext>
                  </a:extLst>
                </p:cNvPr>
                <p:cNvSpPr/>
                <p:nvPr/>
              </p:nvSpPr>
              <p:spPr>
                <a:xfrm rot="10800000">
                  <a:off x="1291131" y="2889681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79" name="Oval 478">
                  <a:extLst>
                    <a:ext uri="{FF2B5EF4-FFF2-40B4-BE49-F238E27FC236}">
                      <a16:creationId xmlns:a16="http://schemas.microsoft.com/office/drawing/2014/main" id="{1000B910-6EF4-2E13-1AF9-BA7ECB4EBB47}"/>
                    </a:ext>
                  </a:extLst>
                </p:cNvPr>
                <p:cNvSpPr/>
                <p:nvPr/>
              </p:nvSpPr>
              <p:spPr>
                <a:xfrm rot="10800000">
                  <a:off x="2603485" y="18358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80" name="Oval 479">
                  <a:extLst>
                    <a:ext uri="{FF2B5EF4-FFF2-40B4-BE49-F238E27FC236}">
                      <a16:creationId xmlns:a16="http://schemas.microsoft.com/office/drawing/2014/main" id="{9890138C-4CBF-2BA7-6525-73D16FCB4BBB}"/>
                    </a:ext>
                  </a:extLst>
                </p:cNvPr>
                <p:cNvSpPr/>
                <p:nvPr/>
              </p:nvSpPr>
              <p:spPr>
                <a:xfrm rot="10800000">
                  <a:off x="1947308" y="1835849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81" name="Oval 480">
                  <a:extLst>
                    <a:ext uri="{FF2B5EF4-FFF2-40B4-BE49-F238E27FC236}">
                      <a16:creationId xmlns:a16="http://schemas.microsoft.com/office/drawing/2014/main" id="{A7D68258-2FD1-964D-E2AA-A9351B8FCF81}"/>
                    </a:ext>
                  </a:extLst>
                </p:cNvPr>
                <p:cNvSpPr/>
                <p:nvPr/>
              </p:nvSpPr>
              <p:spPr>
                <a:xfrm rot="10800000">
                  <a:off x="2927577" y="39435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dash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82" name="Oval 481">
                  <a:extLst>
                    <a:ext uri="{FF2B5EF4-FFF2-40B4-BE49-F238E27FC236}">
                      <a16:creationId xmlns:a16="http://schemas.microsoft.com/office/drawing/2014/main" id="{DB975D43-B78A-D71A-F101-E9C014A1D848}"/>
                    </a:ext>
                  </a:extLst>
                </p:cNvPr>
                <p:cNvSpPr/>
                <p:nvPr/>
              </p:nvSpPr>
              <p:spPr>
                <a:xfrm rot="10800000">
                  <a:off x="2271400" y="39435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  <p:sp>
              <p:nvSpPr>
                <p:cNvPr id="483" name="Oval 482">
                  <a:extLst>
                    <a:ext uri="{FF2B5EF4-FFF2-40B4-BE49-F238E27FC236}">
                      <a16:creationId xmlns:a16="http://schemas.microsoft.com/office/drawing/2014/main" id="{7DD6B3B5-9B94-006E-53FA-859312014E85}"/>
                    </a:ext>
                  </a:extLst>
                </p:cNvPr>
                <p:cNvSpPr/>
                <p:nvPr/>
              </p:nvSpPr>
              <p:spPr>
                <a:xfrm rot="10800000">
                  <a:off x="1615223" y="3943513"/>
                  <a:ext cx="326006" cy="333048"/>
                </a:xfrm>
                <a:prstGeom prst="ellipse">
                  <a:avLst/>
                </a:prstGeom>
                <a:solidFill>
                  <a:schemeClr val="tx2">
                    <a:lumMod val="40000"/>
                    <a:lumOff val="60000"/>
                  </a:schemeClr>
                </a:solidFill>
                <a:ln w="12700" cap="flat" cmpd="sng" algn="ctr">
                  <a:solidFill>
                    <a:schemeClr val="bg1">
                      <a:lumMod val="50000"/>
                    </a:schemeClr>
                  </a:solidFill>
                  <a:prstDash val="solid"/>
                </a:ln>
                <a:effectLst/>
              </p:spPr>
              <p:txBody>
                <a:bodyPr rtlCol="0" anchor="ctr"/>
                <a:lstStyle/>
                <a:p>
                  <a:pPr algn="ctr" defTabSz="410766" hangingPunct="0">
                    <a:defRPr/>
                  </a:pPr>
                  <a:endParaRPr lang="en-US" sz="2500" kern="0" dirty="0">
                    <a:solidFill>
                      <a:srgbClr val="FFFFFF"/>
                    </a:solidFill>
                    <a:latin typeface="Helvetica Light"/>
                    <a:sym typeface="Helvetica Light"/>
                  </a:endParaRPr>
                </a:p>
              </p:txBody>
            </p:sp>
          </p:grpSp>
          <p:grpSp>
            <p:nvGrpSpPr>
              <p:cNvPr id="666" name="Group 665">
                <a:extLst>
                  <a:ext uri="{FF2B5EF4-FFF2-40B4-BE49-F238E27FC236}">
                    <a16:creationId xmlns:a16="http://schemas.microsoft.com/office/drawing/2014/main" id="{33AE7B87-08BF-DC59-E867-7B9156B4AC5D}"/>
                  </a:ext>
                </a:extLst>
              </p:cNvPr>
              <p:cNvGrpSpPr/>
              <p:nvPr/>
            </p:nvGrpSpPr>
            <p:grpSpPr>
              <a:xfrm rot="16200000">
                <a:off x="10464529" y="1928547"/>
                <a:ext cx="138203" cy="374217"/>
                <a:chOff x="489374" y="4829880"/>
                <a:chExt cx="387303" cy="1048712"/>
              </a:xfrm>
            </p:grpSpPr>
            <p:cxnSp>
              <p:nvCxnSpPr>
                <p:cNvPr id="667" name="Straight Connector 666">
                  <a:extLst>
                    <a:ext uri="{FF2B5EF4-FFF2-40B4-BE49-F238E27FC236}">
                      <a16:creationId xmlns:a16="http://schemas.microsoft.com/office/drawing/2014/main" id="{CB3AFC36-A218-0AA6-62BB-4155FF36D8D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rot="5400000">
                  <a:off x="161955" y="5350950"/>
                  <a:ext cx="1042140" cy="0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8" name="Straight Connector 667">
                  <a:extLst>
                    <a:ext uri="{FF2B5EF4-FFF2-40B4-BE49-F238E27FC236}">
                      <a16:creationId xmlns:a16="http://schemas.microsoft.com/office/drawing/2014/main" id="{CC480C89-F329-ADDD-36BA-CB22E0083259}"/>
                    </a:ext>
                  </a:extLst>
                </p:cNvPr>
                <p:cNvCxnSpPr/>
                <p:nvPr/>
              </p:nvCxnSpPr>
              <p:spPr>
                <a:xfrm rot="5400000" flipH="1" flipV="1">
                  <a:off x="659894" y="5661809"/>
                  <a:ext cx="216782" cy="216784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9" name="Straight Connector 668">
                  <a:extLst>
                    <a:ext uri="{FF2B5EF4-FFF2-40B4-BE49-F238E27FC236}">
                      <a16:creationId xmlns:a16="http://schemas.microsoft.com/office/drawing/2014/main" id="{495AC03F-738E-1A8C-C38B-99BEAEAA5EA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H="1" flipV="1">
                  <a:off x="489374" y="5655239"/>
                  <a:ext cx="216784" cy="216782"/>
                </a:xfrm>
                <a:prstGeom prst="line">
                  <a:avLst/>
                </a:prstGeom>
                <a:ln w="25400"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</p:grpSp>
      <p:sp>
        <p:nvSpPr>
          <p:cNvPr id="3" name="Rectangle 2">
            <a:extLst>
              <a:ext uri="{FF2B5EF4-FFF2-40B4-BE49-F238E27FC236}">
                <a16:creationId xmlns:a16="http://schemas.microsoft.com/office/drawing/2014/main" id="{14D116D1-4F95-8456-4DEB-14D7EFB1808D}"/>
              </a:ext>
            </a:extLst>
          </p:cNvPr>
          <p:cNvSpPr/>
          <p:nvPr/>
        </p:nvSpPr>
        <p:spPr>
          <a:xfrm>
            <a:off x="12721507" y="2356082"/>
            <a:ext cx="180210" cy="52060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575334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3000">
        <p159:morph option="byObject"/>
      </p:transition>
    </mc:Choice>
    <mc:Fallback xmlns="">
      <p:transition advTm="3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5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0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4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5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3" grpId="0"/>
      <p:bldP spid="454" grpId="0"/>
      <p:bldP spid="456" grpId="0"/>
      <p:bldP spid="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63EC702A-2029-70E9-6051-CCE809D67EF6}"/>
              </a:ext>
            </a:extLst>
          </p:cNvPr>
          <p:cNvSpPr txBox="1"/>
          <p:nvPr/>
        </p:nvSpPr>
        <p:spPr>
          <a:xfrm>
            <a:off x="672611" y="2844225"/>
            <a:ext cx="1084677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3200" b="1" dirty="0">
                <a:solidFill>
                  <a:schemeClr val="accent1">
                    <a:lumMod val="75000"/>
                  </a:schemeClr>
                </a:solidFill>
                <a:latin typeface="Helvetica Light" panose="020B0403020202020204" pitchFamily="34" charset="0"/>
              </a:rPr>
              <a:t>Welcome!</a:t>
            </a:r>
            <a:endParaRPr lang="en-US" sz="3200" dirty="0">
              <a:solidFill>
                <a:schemeClr val="accent1">
                  <a:lumMod val="75000"/>
                </a:schemeClr>
              </a:solidFill>
              <a:latin typeface="Helvetica Light" panose="020B0403020202020204" pitchFamily="34" charset="0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E4F9BD1-0BCA-DC9F-19AB-ECF3862C7BE0}"/>
              </a:ext>
            </a:extLst>
          </p:cNvPr>
          <p:cNvSpPr/>
          <p:nvPr/>
        </p:nvSpPr>
        <p:spPr>
          <a:xfrm>
            <a:off x="12749349" y="1632857"/>
            <a:ext cx="150222" cy="1547949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3760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advTm="2000">
        <p159:morph option="byObject"/>
      </p:transition>
    </mc:Choice>
    <mc:Fallback xmlns="">
      <p:transition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25098</TotalTime>
  <Words>309</Words>
  <Application>Microsoft Macintosh PowerPoint</Application>
  <PresentationFormat>Widescreen</PresentationFormat>
  <Paragraphs>64</Paragraphs>
  <Slides>7</Slides>
  <Notes>7</Notes>
  <HiddenSlides>0</HiddenSlides>
  <MMClips>2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5" baseType="lpstr">
      <vt:lpstr>Arial</vt:lpstr>
      <vt:lpstr>Calibri</vt:lpstr>
      <vt:lpstr>Calibri Light</vt:lpstr>
      <vt:lpstr>Consolas</vt:lpstr>
      <vt:lpstr>Helvetica</vt:lpstr>
      <vt:lpstr>Helvetica Light</vt:lpstr>
      <vt:lpstr>Segoe UI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zhu yifeng</dc:creator>
  <cp:lastModifiedBy>Zhu, Yifeng</cp:lastModifiedBy>
  <cp:revision>384</cp:revision>
  <dcterms:created xsi:type="dcterms:W3CDTF">2022-05-27T01:46:56Z</dcterms:created>
  <dcterms:modified xsi:type="dcterms:W3CDTF">2023-05-25T05:38:38Z</dcterms:modified>
</cp:coreProperties>
</file>

<file path=docProps/thumbnail.jpeg>
</file>